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sldIdLst>
    <p:sldId id="274" r:id="rId3"/>
    <p:sldId id="2139117471" r:id="rId4"/>
    <p:sldId id="266" r:id="rId5"/>
    <p:sldId id="2139117466" r:id="rId6"/>
    <p:sldId id="2139117469" r:id="rId7"/>
    <p:sldId id="2139117472" r:id="rId8"/>
    <p:sldId id="2139117473" r:id="rId9"/>
    <p:sldId id="2139117474" r:id="rId10"/>
    <p:sldId id="2139117475" r:id="rId11"/>
    <p:sldId id="2139117476" r:id="rId12"/>
    <p:sldId id="2139117477" r:id="rId13"/>
    <p:sldId id="2139117478" r:id="rId14"/>
    <p:sldId id="2139117479" r:id="rId15"/>
    <p:sldId id="2139117480" r:id="rId16"/>
    <p:sldId id="262" r:id="rId17"/>
    <p:sldId id="264" r:id="rId18"/>
    <p:sldId id="265" r:id="rId19"/>
    <p:sldId id="2139117483" r:id="rId20"/>
    <p:sldId id="278" r:id="rId21"/>
    <p:sldId id="2139117481" r:id="rId22"/>
    <p:sldId id="2139117484" r:id="rId23"/>
    <p:sldId id="2139117485" r:id="rId24"/>
    <p:sldId id="2139117486" r:id="rId25"/>
    <p:sldId id="2139117487" r:id="rId26"/>
    <p:sldId id="2139117489" r:id="rId27"/>
    <p:sldId id="2139117488" r:id="rId28"/>
    <p:sldId id="2139117490" r:id="rId29"/>
    <p:sldId id="2139117491" r:id="rId30"/>
    <p:sldId id="2139117493" r:id="rId31"/>
    <p:sldId id="2139117495" r:id="rId32"/>
    <p:sldId id="2139117494" r:id="rId33"/>
    <p:sldId id="2139117496" r:id="rId34"/>
    <p:sldId id="2139117497" r:id="rId35"/>
    <p:sldId id="2139117498" r:id="rId36"/>
    <p:sldId id="21391174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FB6DB-8893-4BE1-A77E-771BD857F1E5}" v="3004" dt="2021-10-28T11:48:42.0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 varScale="1">
        <p:scale>
          <a:sx n="53" d="100"/>
          <a:sy n="53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lan Ashraf" userId="3e2bb7d6-5053-4e9f-91fa-0247d2ea7f08" providerId="ADAL" clId="{626FB6DB-8893-4BE1-A77E-771BD857F1E5}"/>
    <pc:docChg chg="undo redo custSel addSld delSld modSld sldOrd addSection delSection">
      <pc:chgData name="Arslan Ashraf" userId="3e2bb7d6-5053-4e9f-91fa-0247d2ea7f08" providerId="ADAL" clId="{626FB6DB-8893-4BE1-A77E-771BD857F1E5}" dt="2021-10-28T11:49:22.304" v="6668" actId="1076"/>
      <pc:docMkLst>
        <pc:docMk/>
      </pc:docMkLst>
      <pc:sldChg chg="del">
        <pc:chgData name="Arslan Ashraf" userId="3e2bb7d6-5053-4e9f-91fa-0247d2ea7f08" providerId="ADAL" clId="{626FB6DB-8893-4BE1-A77E-771BD857F1E5}" dt="2021-10-24T12:46:12.128" v="0" actId="47"/>
        <pc:sldMkLst>
          <pc:docMk/>
          <pc:sldMk cId="3763197287" sldId="256"/>
        </pc:sldMkLst>
      </pc:sldChg>
      <pc:sldChg chg="addSp delSp modSp mod">
        <pc:chgData name="Arslan Ashraf" userId="3e2bb7d6-5053-4e9f-91fa-0247d2ea7f08" providerId="ADAL" clId="{626FB6DB-8893-4BE1-A77E-771BD857F1E5}" dt="2021-10-25T22:18:38.131" v="6643" actId="1076"/>
        <pc:sldMkLst>
          <pc:docMk/>
          <pc:sldMk cId="0" sldId="257"/>
        </pc:sldMkLst>
        <pc:spChg chg="mod">
          <ac:chgData name="Arslan Ashraf" userId="3e2bb7d6-5053-4e9f-91fa-0247d2ea7f08" providerId="ADAL" clId="{626FB6DB-8893-4BE1-A77E-771BD857F1E5}" dt="2021-10-24T13:23:19.874" v="177" actId="14100"/>
          <ac:spMkLst>
            <pc:docMk/>
            <pc:sldMk cId="0" sldId="257"/>
            <ac:spMk id="5" creationId="{00000000-0000-0000-0000-000000000000}"/>
          </ac:spMkLst>
        </pc:spChg>
        <pc:spChg chg="mod">
          <ac:chgData name="Arslan Ashraf" userId="3e2bb7d6-5053-4e9f-91fa-0247d2ea7f08" providerId="ADAL" clId="{626FB6DB-8893-4BE1-A77E-771BD857F1E5}" dt="2021-10-24T15:07:20.559" v="1175" actId="20577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Arslan Ashraf" userId="3e2bb7d6-5053-4e9f-91fa-0247d2ea7f08" providerId="ADAL" clId="{626FB6DB-8893-4BE1-A77E-771BD857F1E5}" dt="2021-10-24T18:25:55.045" v="1420" actId="1076"/>
          <ac:spMkLst>
            <pc:docMk/>
            <pc:sldMk cId="0" sldId="257"/>
            <ac:spMk id="10" creationId="{025CAA49-D510-4FC2-BBB0-3B2913BC36FA}"/>
          </ac:spMkLst>
        </pc:spChg>
        <pc:spChg chg="add mod">
          <ac:chgData name="Arslan Ashraf" userId="3e2bb7d6-5053-4e9f-91fa-0247d2ea7f08" providerId="ADAL" clId="{626FB6DB-8893-4BE1-A77E-771BD857F1E5}" dt="2021-10-25T22:18:38.131" v="6643" actId="1076"/>
          <ac:spMkLst>
            <pc:docMk/>
            <pc:sldMk cId="0" sldId="257"/>
            <ac:spMk id="12" creationId="{87211A8E-0435-4D12-9A8B-92EB92D5B7DF}"/>
          </ac:spMkLst>
        </pc:spChg>
        <pc:grpChg chg="mod">
          <ac:chgData name="Arslan Ashraf" userId="3e2bb7d6-5053-4e9f-91fa-0247d2ea7f08" providerId="ADAL" clId="{626FB6DB-8893-4BE1-A77E-771BD857F1E5}" dt="2021-10-24T12:47:43.857" v="9" actId="1076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Arslan Ashraf" userId="3e2bb7d6-5053-4e9f-91fa-0247d2ea7f08" providerId="ADAL" clId="{626FB6DB-8893-4BE1-A77E-771BD857F1E5}" dt="2021-10-24T12:46:38.677" v="5" actId="1076"/>
          <ac:grpSpMkLst>
            <pc:docMk/>
            <pc:sldMk cId="0" sldId="257"/>
            <ac:grpSpMk id="7" creationId="{00000000-0000-0000-0000-000000000000}"/>
          </ac:grpSpMkLst>
        </pc:grpChg>
        <pc:picChg chg="add del">
          <ac:chgData name="Arslan Ashraf" userId="3e2bb7d6-5053-4e9f-91fa-0247d2ea7f08" providerId="ADAL" clId="{626FB6DB-8893-4BE1-A77E-771BD857F1E5}" dt="2021-10-24T13:09:26.211" v="102"/>
          <ac:picMkLst>
            <pc:docMk/>
            <pc:sldMk cId="0" sldId="257"/>
            <ac:picMk id="11" creationId="{F76BDEDB-B2EA-4F0B-BFCE-952F423C5F0D}"/>
          </ac:picMkLst>
        </pc:picChg>
      </pc:sldChg>
      <pc:sldChg chg="addSp delSp modSp new del mod">
        <pc:chgData name="Arslan Ashraf" userId="3e2bb7d6-5053-4e9f-91fa-0247d2ea7f08" providerId="ADAL" clId="{626FB6DB-8893-4BE1-A77E-771BD857F1E5}" dt="2021-10-24T15:29:49.903" v="1211" actId="47"/>
        <pc:sldMkLst>
          <pc:docMk/>
          <pc:sldMk cId="3606952214" sldId="258"/>
        </pc:sldMkLst>
        <pc:spChg chg="add del mod">
          <ac:chgData name="Arslan Ashraf" userId="3e2bb7d6-5053-4e9f-91fa-0247d2ea7f08" providerId="ADAL" clId="{626FB6DB-8893-4BE1-A77E-771BD857F1E5}" dt="2021-10-24T12:48:41.698" v="31"/>
          <ac:spMkLst>
            <pc:docMk/>
            <pc:sldMk cId="3606952214" sldId="258"/>
            <ac:spMk id="4" creationId="{373993A8-3836-45F8-AC60-C9316A104DA5}"/>
          </ac:spMkLst>
        </pc:spChg>
        <pc:spChg chg="add mod">
          <ac:chgData name="Arslan Ashraf" userId="3e2bb7d6-5053-4e9f-91fa-0247d2ea7f08" providerId="ADAL" clId="{626FB6DB-8893-4BE1-A77E-771BD857F1E5}" dt="2021-10-24T12:48:41.703" v="32"/>
          <ac:spMkLst>
            <pc:docMk/>
            <pc:sldMk cId="3606952214" sldId="258"/>
            <ac:spMk id="5" creationId="{B18CA407-1939-4EE2-B6B1-2F351D11722B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9" creationId="{9614CC14-0EAE-40D1-A30D-F72D5A590C82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0" creationId="{51845D69-23E8-43C4-A3E8-D7A394745D33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1" creationId="{AF1ECD8E-710C-430C-97E0-D10A0B6584CC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2" creationId="{5CF0E6E7-5059-4CE7-83B1-73DF19863D9D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3" creationId="{A4AECFF4-2AE9-47E0-BE76-6E7D66EB250C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4" creationId="{1A715AC5-A91C-437E-916D-04D99A0923F2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5" creationId="{F2C900D4-C7C5-4AF4-97A1-9EC890BFF8AF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6" creationId="{77FCED01-0FBB-4D06-BC06-685CA81690C5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7" creationId="{7E2633B9-5259-42FF-93CB-82217E3503FA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8" creationId="{649E807D-0E86-42C3-9DB1-C4749772EA61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19" creationId="{FA88C303-3384-461E-8D76-B2A1DFD9FC90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0" creationId="{0134274D-DF85-4070-8CCF-221DE39D3C95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1" creationId="{BB6BED38-AA67-4FFB-887A-C64C452CE888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2" creationId="{979FFC71-D02B-4658-939B-E8FFFA8C996B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3" creationId="{E95754D6-859F-4B1D-91E6-6E7F80BF514B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4" creationId="{2B81159F-601F-414F-9BDE-A3B11FFA57D9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5" creationId="{220A904F-7A77-49BA-92F9-B7E295E2696F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6" creationId="{1CF3055D-A239-4556-81D5-B906ECFD070E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7" creationId="{7F741448-F7C1-48CA-BEC5-EE754F7DB842}"/>
          </ac:spMkLst>
        </pc:spChg>
        <pc:spChg chg="add mod">
          <ac:chgData name="Arslan Ashraf" userId="3e2bb7d6-5053-4e9f-91fa-0247d2ea7f08" providerId="ADAL" clId="{626FB6DB-8893-4BE1-A77E-771BD857F1E5}" dt="2021-10-24T14:28:00.409" v="666"/>
          <ac:spMkLst>
            <pc:docMk/>
            <pc:sldMk cId="3606952214" sldId="258"/>
            <ac:spMk id="28" creationId="{9FE19DF8-51D8-4700-9E6B-4B8A79B8776A}"/>
          </ac:spMkLst>
        </pc:spChg>
        <pc:spChg chg="add del">
          <ac:chgData name="Arslan Ashraf" userId="3e2bb7d6-5053-4e9f-91fa-0247d2ea7f08" providerId="ADAL" clId="{626FB6DB-8893-4BE1-A77E-771BD857F1E5}" dt="2021-10-24T15:07:55.244" v="1177" actId="22"/>
          <ac:spMkLst>
            <pc:docMk/>
            <pc:sldMk cId="3606952214" sldId="258"/>
            <ac:spMk id="30" creationId="{09E3C959-429D-4705-B174-1C9118DE8D34}"/>
          </ac:spMkLst>
        </pc:spChg>
        <pc:grpChg chg="add mod">
          <ac:chgData name="Arslan Ashraf" userId="3e2bb7d6-5053-4e9f-91fa-0247d2ea7f08" providerId="ADAL" clId="{626FB6DB-8893-4BE1-A77E-771BD857F1E5}" dt="2021-10-24T14:28:00.409" v="666"/>
          <ac:grpSpMkLst>
            <pc:docMk/>
            <pc:sldMk cId="3606952214" sldId="258"/>
            <ac:grpSpMk id="6" creationId="{8F6781D1-063A-4824-A4BC-986B6733E8AF}"/>
          </ac:grpSpMkLst>
        </pc:grpChg>
        <pc:grpChg chg="add mod">
          <ac:chgData name="Arslan Ashraf" userId="3e2bb7d6-5053-4e9f-91fa-0247d2ea7f08" providerId="ADAL" clId="{626FB6DB-8893-4BE1-A77E-771BD857F1E5}" dt="2021-10-24T14:28:00.409" v="666"/>
          <ac:grpSpMkLst>
            <pc:docMk/>
            <pc:sldMk cId="3606952214" sldId="258"/>
            <ac:grpSpMk id="7" creationId="{A16837CE-882B-4AE0-A26A-0B6613C39DAC}"/>
          </ac:grpSpMkLst>
        </pc:grpChg>
        <pc:grpChg chg="add mod">
          <ac:chgData name="Arslan Ashraf" userId="3e2bb7d6-5053-4e9f-91fa-0247d2ea7f08" providerId="ADAL" clId="{626FB6DB-8893-4BE1-A77E-771BD857F1E5}" dt="2021-10-24T14:28:00.409" v="666"/>
          <ac:grpSpMkLst>
            <pc:docMk/>
            <pc:sldMk cId="3606952214" sldId="258"/>
            <ac:grpSpMk id="8" creationId="{9FA4D6E0-7A27-4AFD-B6C2-63DA77E9F48B}"/>
          </ac:grpSpMkLst>
        </pc:grpChg>
      </pc:sldChg>
      <pc:sldChg chg="modSp add del mod">
        <pc:chgData name="Arslan Ashraf" userId="3e2bb7d6-5053-4e9f-91fa-0247d2ea7f08" providerId="ADAL" clId="{626FB6DB-8893-4BE1-A77E-771BD857F1E5}" dt="2021-10-24T14:33:18.704" v="676"/>
        <pc:sldMkLst>
          <pc:docMk/>
          <pc:sldMk cId="0" sldId="259"/>
        </pc:sldMkLst>
        <pc:spChg chg="mod">
          <ac:chgData name="Arslan Ashraf" userId="3e2bb7d6-5053-4e9f-91fa-0247d2ea7f08" providerId="ADAL" clId="{626FB6DB-8893-4BE1-A77E-771BD857F1E5}" dt="2021-10-24T14:33:16.904" v="675" actId="1076"/>
          <ac:spMkLst>
            <pc:docMk/>
            <pc:sldMk cId="0" sldId="259"/>
            <ac:spMk id="25" creationId="{00000000-0000-0000-0000-000000000000}"/>
          </ac:spMkLst>
        </pc:spChg>
        <pc:spChg chg="mod">
          <ac:chgData name="Arslan Ashraf" userId="3e2bb7d6-5053-4e9f-91fa-0247d2ea7f08" providerId="ADAL" clId="{626FB6DB-8893-4BE1-A77E-771BD857F1E5}" dt="2021-10-24T14:33:16.904" v="675" actId="1076"/>
          <ac:spMkLst>
            <pc:docMk/>
            <pc:sldMk cId="0" sldId="259"/>
            <ac:spMk id="26" creationId="{00000000-0000-0000-0000-000000000000}"/>
          </ac:spMkLst>
        </pc:spChg>
      </pc:sldChg>
      <pc:sldChg chg="new del">
        <pc:chgData name="Arslan Ashraf" userId="3e2bb7d6-5053-4e9f-91fa-0247d2ea7f08" providerId="ADAL" clId="{626FB6DB-8893-4BE1-A77E-771BD857F1E5}" dt="2021-10-24T12:48:54.701" v="35" actId="47"/>
        <pc:sldMkLst>
          <pc:docMk/>
          <pc:sldMk cId="977704412" sldId="259"/>
        </pc:sldMkLst>
      </pc:sldChg>
      <pc:sldChg chg="add del">
        <pc:chgData name="Arslan Ashraf" userId="3e2bb7d6-5053-4e9f-91fa-0247d2ea7f08" providerId="ADAL" clId="{626FB6DB-8893-4BE1-A77E-771BD857F1E5}" dt="2021-10-24T12:48:58.081" v="36" actId="47"/>
        <pc:sldMkLst>
          <pc:docMk/>
          <pc:sldMk cId="1016942905" sldId="260"/>
        </pc:sldMkLst>
      </pc:sldChg>
      <pc:sldChg chg="addSp delSp modSp add mod modTransition modClrScheme chgLayout">
        <pc:chgData name="Arslan Ashraf" userId="3e2bb7d6-5053-4e9f-91fa-0247d2ea7f08" providerId="ADAL" clId="{626FB6DB-8893-4BE1-A77E-771BD857F1E5}" dt="2021-10-24T19:25:49.631" v="1826"/>
        <pc:sldMkLst>
          <pc:docMk/>
          <pc:sldMk cId="0" sldId="262"/>
        </pc:sldMkLst>
        <pc:spChg chg="del">
          <ac:chgData name="Arslan Ashraf" userId="3e2bb7d6-5053-4e9f-91fa-0247d2ea7f08" providerId="ADAL" clId="{626FB6DB-8893-4BE1-A77E-771BD857F1E5}" dt="2021-10-24T19:15:01.189" v="1773" actId="478"/>
          <ac:spMkLst>
            <pc:docMk/>
            <pc:sldMk cId="0" sldId="262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15:01.189" v="1773" actId="478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9:15:03.162" v="1774" actId="478"/>
          <ac:spMkLst>
            <pc:docMk/>
            <pc:sldMk cId="0" sldId="262"/>
            <ac:spMk id="6" creationId="{D0D880AC-859B-482B-9471-40F35BBC109C}"/>
          </ac:spMkLst>
        </pc:spChg>
        <pc:spChg chg="add del mod ord">
          <ac:chgData name="Arslan Ashraf" userId="3e2bb7d6-5053-4e9f-91fa-0247d2ea7f08" providerId="ADAL" clId="{626FB6DB-8893-4BE1-A77E-771BD857F1E5}" dt="2021-10-24T19:15:09.104" v="1776" actId="478"/>
          <ac:spMkLst>
            <pc:docMk/>
            <pc:sldMk cId="0" sldId="262"/>
            <ac:spMk id="7" creationId="{2B61466F-3278-45BE-BB0E-31BD78E068BB}"/>
          </ac:spMkLst>
        </pc:spChg>
        <pc:spChg chg="add mod">
          <ac:chgData name="Arslan Ashraf" userId="3e2bb7d6-5053-4e9f-91fa-0247d2ea7f08" providerId="ADAL" clId="{626FB6DB-8893-4BE1-A77E-771BD857F1E5}" dt="2021-10-24T19:15:09.397" v="1777"/>
          <ac:spMkLst>
            <pc:docMk/>
            <pc:sldMk cId="0" sldId="262"/>
            <ac:spMk id="8" creationId="{126B6D7B-CC63-49B5-88E7-7AB6A74B8242}"/>
          </ac:spMkLst>
        </pc:spChg>
        <pc:spChg chg="add mod">
          <ac:chgData name="Arslan Ashraf" userId="3e2bb7d6-5053-4e9f-91fa-0247d2ea7f08" providerId="ADAL" clId="{626FB6DB-8893-4BE1-A77E-771BD857F1E5}" dt="2021-10-24T19:25:49.631" v="1826"/>
          <ac:spMkLst>
            <pc:docMk/>
            <pc:sldMk cId="0" sldId="262"/>
            <ac:spMk id="9" creationId="{837C8139-FF26-4D9F-807B-21F1BD65F762}"/>
          </ac:spMkLst>
        </pc:spChg>
      </pc:sldChg>
      <pc:sldChg chg="addSp delSp modSp add del mod modTransition modClrScheme chgLayout">
        <pc:chgData name="Arslan Ashraf" userId="3e2bb7d6-5053-4e9f-91fa-0247d2ea7f08" providerId="ADAL" clId="{626FB6DB-8893-4BE1-A77E-771BD857F1E5}" dt="2021-10-24T19:25:52.529" v="1827"/>
        <pc:sldMkLst>
          <pc:docMk/>
          <pc:sldMk cId="0" sldId="264"/>
        </pc:sldMkLst>
        <pc:spChg chg="del mod ord">
          <ac:chgData name="Arslan Ashraf" userId="3e2bb7d6-5053-4e9f-91fa-0247d2ea7f08" providerId="ADAL" clId="{626FB6DB-8893-4BE1-A77E-771BD857F1E5}" dt="2021-10-24T19:13:04.225" v="1756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13:01.076" v="1755" actId="478"/>
          <ac:spMkLst>
            <pc:docMk/>
            <pc:sldMk cId="0" sldId="264"/>
            <ac:spMk id="3" creationId="{00000000-0000-0000-0000-000000000000}"/>
          </ac:spMkLst>
        </pc:spChg>
        <pc:spChg chg="add del mod ord">
          <ac:chgData name="Arslan Ashraf" userId="3e2bb7d6-5053-4e9f-91fa-0247d2ea7f08" providerId="ADAL" clId="{626FB6DB-8893-4BE1-A77E-771BD857F1E5}" dt="2021-10-24T19:13:46.373" v="1762" actId="478"/>
          <ac:spMkLst>
            <pc:docMk/>
            <pc:sldMk cId="0" sldId="264"/>
            <ac:spMk id="11" creationId="{DA40A297-538D-4DAB-A2BB-1415A324B82A}"/>
          </ac:spMkLst>
        </pc:spChg>
        <pc:spChg chg="add mod">
          <ac:chgData name="Arslan Ashraf" userId="3e2bb7d6-5053-4e9f-91fa-0247d2ea7f08" providerId="ADAL" clId="{626FB6DB-8893-4BE1-A77E-771BD857F1E5}" dt="2021-10-24T19:13:46.687" v="1763"/>
          <ac:spMkLst>
            <pc:docMk/>
            <pc:sldMk cId="0" sldId="264"/>
            <ac:spMk id="12" creationId="{528F1A0D-3EF3-4238-9EE1-7CA2A4B4C4D9}"/>
          </ac:spMkLst>
        </pc:spChg>
        <pc:spChg chg="add mod">
          <ac:chgData name="Arslan Ashraf" userId="3e2bb7d6-5053-4e9f-91fa-0247d2ea7f08" providerId="ADAL" clId="{626FB6DB-8893-4BE1-A77E-771BD857F1E5}" dt="2021-10-24T19:25:52.529" v="1827"/>
          <ac:spMkLst>
            <pc:docMk/>
            <pc:sldMk cId="0" sldId="264"/>
            <ac:spMk id="13" creationId="{87161EF0-C69C-4181-9281-5DA6D6E66A6C}"/>
          </ac:spMkLst>
        </pc:spChg>
      </pc:sldChg>
      <pc:sldChg chg="addSp delSp modSp add mod modTransition modClrScheme chgLayout">
        <pc:chgData name="Arslan Ashraf" userId="3e2bb7d6-5053-4e9f-91fa-0247d2ea7f08" providerId="ADAL" clId="{626FB6DB-8893-4BE1-A77E-771BD857F1E5}" dt="2021-10-24T19:25:54.015" v="1828"/>
        <pc:sldMkLst>
          <pc:docMk/>
          <pc:sldMk cId="0" sldId="265"/>
        </pc:sldMkLst>
        <pc:spChg chg="del">
          <ac:chgData name="Arslan Ashraf" userId="3e2bb7d6-5053-4e9f-91fa-0247d2ea7f08" providerId="ADAL" clId="{626FB6DB-8893-4BE1-A77E-771BD857F1E5}" dt="2021-10-24T19:13:13.355" v="1758" actId="478"/>
          <ac:spMkLst>
            <pc:docMk/>
            <pc:sldMk cId="0" sldId="265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13:11.348" v="1757" actId="478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9:13:17.183" v="1759" actId="478"/>
          <ac:spMkLst>
            <pc:docMk/>
            <pc:sldMk cId="0" sldId="265"/>
            <ac:spMk id="12" creationId="{12E3E5D3-E075-4DE1-AF9C-38B5F462C1F0}"/>
          </ac:spMkLst>
        </pc:spChg>
        <pc:spChg chg="add del mod ord">
          <ac:chgData name="Arslan Ashraf" userId="3e2bb7d6-5053-4e9f-91fa-0247d2ea7f08" providerId="ADAL" clId="{626FB6DB-8893-4BE1-A77E-771BD857F1E5}" dt="2021-10-24T19:13:53.678" v="1765" actId="478"/>
          <ac:spMkLst>
            <pc:docMk/>
            <pc:sldMk cId="0" sldId="265"/>
            <ac:spMk id="13" creationId="{D47FBAF3-4088-435A-BA0B-5B52E1750447}"/>
          </ac:spMkLst>
        </pc:spChg>
        <pc:spChg chg="add mod">
          <ac:chgData name="Arslan Ashraf" userId="3e2bb7d6-5053-4e9f-91fa-0247d2ea7f08" providerId="ADAL" clId="{626FB6DB-8893-4BE1-A77E-771BD857F1E5}" dt="2021-10-24T19:13:54.075" v="1766"/>
          <ac:spMkLst>
            <pc:docMk/>
            <pc:sldMk cId="0" sldId="265"/>
            <ac:spMk id="14" creationId="{B4DC0D1C-30DD-4AD2-A5E4-9E83BB22AF11}"/>
          </ac:spMkLst>
        </pc:spChg>
        <pc:spChg chg="add mod">
          <ac:chgData name="Arslan Ashraf" userId="3e2bb7d6-5053-4e9f-91fa-0247d2ea7f08" providerId="ADAL" clId="{626FB6DB-8893-4BE1-A77E-771BD857F1E5}" dt="2021-10-24T19:25:54.015" v="1828"/>
          <ac:spMkLst>
            <pc:docMk/>
            <pc:sldMk cId="0" sldId="265"/>
            <ac:spMk id="15" creationId="{BD85A3DC-49AB-481D-972A-341EA23BE6C4}"/>
          </ac:spMkLst>
        </pc:spChg>
      </pc:sldChg>
      <pc:sldChg chg="delSp add del ord setBg delDesignElem">
        <pc:chgData name="Arslan Ashraf" userId="3e2bb7d6-5053-4e9f-91fa-0247d2ea7f08" providerId="ADAL" clId="{626FB6DB-8893-4BE1-A77E-771BD857F1E5}" dt="2021-10-24T14:24:06.826" v="662" actId="47"/>
        <pc:sldMkLst>
          <pc:docMk/>
          <pc:sldMk cId="2328773404" sldId="265"/>
        </pc:sldMkLst>
        <pc:spChg chg="del">
          <ac:chgData name="Arslan Ashraf" userId="3e2bb7d6-5053-4e9f-91fa-0247d2ea7f08" providerId="ADAL" clId="{626FB6DB-8893-4BE1-A77E-771BD857F1E5}" dt="2021-10-24T13:05:10.765" v="62"/>
          <ac:spMkLst>
            <pc:docMk/>
            <pc:sldMk cId="2328773404" sldId="265"/>
            <ac:spMk id="17" creationId="{B8144315-1C5A-4185-A952-25D98D303D46}"/>
          </ac:spMkLst>
        </pc:spChg>
        <pc:spChg chg="del">
          <ac:chgData name="Arslan Ashraf" userId="3e2bb7d6-5053-4e9f-91fa-0247d2ea7f08" providerId="ADAL" clId="{626FB6DB-8893-4BE1-A77E-771BD857F1E5}" dt="2021-10-24T13:05:10.765" v="62"/>
          <ac:spMkLst>
            <pc:docMk/>
            <pc:sldMk cId="2328773404" sldId="265"/>
            <ac:spMk id="19" creationId="{4E212B76-74CB-461F-90A3-EF4F2397A883}"/>
          </ac:spMkLst>
        </pc:spChg>
        <pc:spChg chg="del">
          <ac:chgData name="Arslan Ashraf" userId="3e2bb7d6-5053-4e9f-91fa-0247d2ea7f08" providerId="ADAL" clId="{626FB6DB-8893-4BE1-A77E-771BD857F1E5}" dt="2021-10-24T13:05:10.765" v="62"/>
          <ac:spMkLst>
            <pc:docMk/>
            <pc:sldMk cId="2328773404" sldId="265"/>
            <ac:spMk id="34" creationId="{81E746D0-4B37-4869-B2EF-79D5F0FFFBC9}"/>
          </ac:spMkLst>
        </pc:spChg>
        <pc:grpChg chg="del">
          <ac:chgData name="Arslan Ashraf" userId="3e2bb7d6-5053-4e9f-91fa-0247d2ea7f08" providerId="ADAL" clId="{626FB6DB-8893-4BE1-A77E-771BD857F1E5}" dt="2021-10-24T13:05:10.765" v="62"/>
          <ac:grpSpMkLst>
            <pc:docMk/>
            <pc:sldMk cId="2328773404" sldId="265"/>
            <ac:grpSpMk id="13" creationId="{4091D54B-59AB-4A5E-8E9E-0421BD66D4FB}"/>
          </ac:grpSpMkLst>
        </pc:grpChg>
      </pc:sldChg>
      <pc:sldChg chg="addSp delSp modSp add del mod delAnim modAnim">
        <pc:chgData name="Arslan Ashraf" userId="3e2bb7d6-5053-4e9f-91fa-0247d2ea7f08" providerId="ADAL" clId="{626FB6DB-8893-4BE1-A77E-771BD857F1E5}" dt="2021-10-28T11:34:08.733" v="6656" actId="20577"/>
        <pc:sldMkLst>
          <pc:docMk/>
          <pc:sldMk cId="1509850496" sldId="266"/>
        </pc:sldMkLst>
        <pc:spChg chg="mod">
          <ac:chgData name="Arslan Ashraf" userId="3e2bb7d6-5053-4e9f-91fa-0247d2ea7f08" providerId="ADAL" clId="{626FB6DB-8893-4BE1-A77E-771BD857F1E5}" dt="2021-10-28T11:34:08.733" v="6656" actId="20577"/>
          <ac:spMkLst>
            <pc:docMk/>
            <pc:sldMk cId="1509850496" sldId="266"/>
            <ac:spMk id="3" creationId="{00000000-0000-0000-0000-000000000000}"/>
          </ac:spMkLst>
        </pc:spChg>
        <pc:spChg chg="del mod">
          <ac:chgData name="Arslan Ashraf" userId="3e2bb7d6-5053-4e9f-91fa-0247d2ea7f08" providerId="ADAL" clId="{626FB6DB-8893-4BE1-A77E-771BD857F1E5}" dt="2021-10-24T13:50:46.885" v="329" actId="478"/>
          <ac:spMkLst>
            <pc:docMk/>
            <pc:sldMk cId="1509850496" sldId="266"/>
            <ac:spMk id="8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20" creationId="{B3CCD287-B54A-4DD2-A6C3-74B69D611F28}"/>
          </ac:spMkLst>
        </pc:spChg>
        <pc:spChg chg="add del mod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21" creationId="{BBB31D07-17B2-4902-9C88-8C64A45F0764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22" creationId="{CC418327-F292-40D7-A769-695F530F5744}"/>
          </ac:spMkLst>
        </pc:spChg>
        <pc:spChg chg="del mod">
          <ac:chgData name="Arslan Ashraf" userId="3e2bb7d6-5053-4e9f-91fa-0247d2ea7f08" providerId="ADAL" clId="{626FB6DB-8893-4BE1-A77E-771BD857F1E5}" dt="2021-10-24T13:47:10.955" v="321" actId="478"/>
          <ac:spMkLst>
            <pc:docMk/>
            <pc:sldMk cId="1509850496" sldId="266"/>
            <ac:spMk id="23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24" creationId="{3D4ADCB8-D008-4CF1-AFF7-EC3E4FB89896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25" creationId="{3A7F3450-2AA4-4E37-8C71-734B00761F16}"/>
          </ac:spMkLst>
        </pc:spChg>
        <pc:spChg chg="add mod">
          <ac:chgData name="Arslan Ashraf" userId="3e2bb7d6-5053-4e9f-91fa-0247d2ea7f08" providerId="ADAL" clId="{626FB6DB-8893-4BE1-A77E-771BD857F1E5}" dt="2021-10-28T11:33:09.789" v="6644" actId="20577"/>
          <ac:spMkLst>
            <pc:docMk/>
            <pc:sldMk cId="1509850496" sldId="266"/>
            <ac:spMk id="26" creationId="{C48CDE49-B0AA-44C0-8022-82BA29B51DD8}"/>
          </ac:spMkLst>
        </pc:spChg>
        <pc:spChg chg="add del mod">
          <ac:chgData name="Arslan Ashraf" userId="3e2bb7d6-5053-4e9f-91fa-0247d2ea7f08" providerId="ADAL" clId="{626FB6DB-8893-4BE1-A77E-771BD857F1E5}" dt="2021-10-24T14:57:55.827" v="860" actId="478"/>
          <ac:spMkLst>
            <pc:docMk/>
            <pc:sldMk cId="1509850496" sldId="266"/>
            <ac:spMk id="27" creationId="{FED57BA7-BF74-4289-90B2-E742204A8ACF}"/>
          </ac:spMkLst>
        </pc:spChg>
        <pc:spChg chg="add del mod">
          <ac:chgData name="Arslan Ashraf" userId="3e2bb7d6-5053-4e9f-91fa-0247d2ea7f08" providerId="ADAL" clId="{626FB6DB-8893-4BE1-A77E-771BD857F1E5}" dt="2021-10-24T14:59:33.110" v="906" actId="20577"/>
          <ac:spMkLst>
            <pc:docMk/>
            <pc:sldMk cId="1509850496" sldId="266"/>
            <ac:spMk id="28" creationId="{5BEE2FB9-B355-4509-AE8A-EE8B2F41A346}"/>
          </ac:spMkLst>
        </pc:spChg>
        <pc:spChg chg="add del mod">
          <ac:chgData name="Arslan Ashraf" userId="3e2bb7d6-5053-4e9f-91fa-0247d2ea7f08" providerId="ADAL" clId="{626FB6DB-8893-4BE1-A77E-771BD857F1E5}" dt="2021-10-24T14:56:52.448" v="811"/>
          <ac:spMkLst>
            <pc:docMk/>
            <pc:sldMk cId="1509850496" sldId="266"/>
            <ac:spMk id="29" creationId="{60CD0E50-9094-4CFA-BBC9-59CE32B19F85}"/>
          </ac:spMkLst>
        </pc:spChg>
        <pc:spChg chg="add del mod">
          <ac:chgData name="Arslan Ashraf" userId="3e2bb7d6-5053-4e9f-91fa-0247d2ea7f08" providerId="ADAL" clId="{626FB6DB-8893-4BE1-A77E-771BD857F1E5}" dt="2021-10-24T15:08:22.220" v="1183" actId="478"/>
          <ac:spMkLst>
            <pc:docMk/>
            <pc:sldMk cId="1509850496" sldId="266"/>
            <ac:spMk id="30" creationId="{19D1B023-57F6-48EA-8E57-5B9D9BC760E0}"/>
          </ac:spMkLst>
        </pc:spChg>
        <pc:spChg chg="add del mod">
          <ac:chgData name="Arslan Ashraf" userId="3e2bb7d6-5053-4e9f-91fa-0247d2ea7f08" providerId="ADAL" clId="{626FB6DB-8893-4BE1-A77E-771BD857F1E5}" dt="2021-10-24T14:58:05.288" v="862" actId="478"/>
          <ac:spMkLst>
            <pc:docMk/>
            <pc:sldMk cId="1509850496" sldId="266"/>
            <ac:spMk id="31" creationId="{C3C653E5-7F5C-46CA-832D-DB0B71FBEBFD}"/>
          </ac:spMkLst>
        </pc:spChg>
        <pc:spChg chg="add del mod">
          <ac:chgData name="Arslan Ashraf" userId="3e2bb7d6-5053-4e9f-91fa-0247d2ea7f08" providerId="ADAL" clId="{626FB6DB-8893-4BE1-A77E-771BD857F1E5}" dt="2021-10-28T11:33:32.745" v="6654" actId="14100"/>
          <ac:spMkLst>
            <pc:docMk/>
            <pc:sldMk cId="1509850496" sldId="266"/>
            <ac:spMk id="32" creationId="{25189653-BEF7-4689-A628-4A179FBC60CA}"/>
          </ac:spMkLst>
        </pc:spChg>
        <pc:spChg chg="add del mod">
          <ac:chgData name="Arslan Ashraf" userId="3e2bb7d6-5053-4e9f-91fa-0247d2ea7f08" providerId="ADAL" clId="{626FB6DB-8893-4BE1-A77E-771BD857F1E5}" dt="2021-10-24T14:56:52.448" v="811"/>
          <ac:spMkLst>
            <pc:docMk/>
            <pc:sldMk cId="1509850496" sldId="266"/>
            <ac:spMk id="33" creationId="{B37CBFB4-21C1-42CD-9DC0-72D9868B56A6}"/>
          </ac:spMkLst>
        </pc:spChg>
        <pc:spChg chg="add del mod">
          <ac:chgData name="Arslan Ashraf" userId="3e2bb7d6-5053-4e9f-91fa-0247d2ea7f08" providerId="ADAL" clId="{626FB6DB-8893-4BE1-A77E-771BD857F1E5}" dt="2021-10-24T15:08:18.917" v="1182" actId="478"/>
          <ac:spMkLst>
            <pc:docMk/>
            <pc:sldMk cId="1509850496" sldId="266"/>
            <ac:spMk id="34" creationId="{20831172-38DB-41AC-9DA1-D80A437E2682}"/>
          </ac:spMkLst>
        </pc:spChg>
        <pc:spChg chg="add del mod">
          <ac:chgData name="Arslan Ashraf" userId="3e2bb7d6-5053-4e9f-91fa-0247d2ea7f08" providerId="ADAL" clId="{626FB6DB-8893-4BE1-A77E-771BD857F1E5}" dt="2021-10-24T14:58:07.727" v="863" actId="478"/>
          <ac:spMkLst>
            <pc:docMk/>
            <pc:sldMk cId="1509850496" sldId="266"/>
            <ac:spMk id="35" creationId="{48038C05-6A54-40FA-8DE2-747D3920FE8E}"/>
          </ac:spMkLst>
        </pc:spChg>
        <pc:spChg chg="add del mod">
          <ac:chgData name="Arslan Ashraf" userId="3e2bb7d6-5053-4e9f-91fa-0247d2ea7f08" providerId="ADAL" clId="{626FB6DB-8893-4BE1-A77E-771BD857F1E5}" dt="2021-10-24T15:03:16.302" v="988" actId="14100"/>
          <ac:spMkLst>
            <pc:docMk/>
            <pc:sldMk cId="1509850496" sldId="266"/>
            <ac:spMk id="36" creationId="{B24F8D2C-A3AC-4992-8423-755F9E60EDAE}"/>
          </ac:spMkLst>
        </pc:spChg>
        <pc:spChg chg="add del mod">
          <ac:chgData name="Arslan Ashraf" userId="3e2bb7d6-5053-4e9f-91fa-0247d2ea7f08" providerId="ADAL" clId="{626FB6DB-8893-4BE1-A77E-771BD857F1E5}" dt="2021-10-24T14:56:52.448" v="811"/>
          <ac:spMkLst>
            <pc:docMk/>
            <pc:sldMk cId="1509850496" sldId="266"/>
            <ac:spMk id="37" creationId="{C8B1CA01-DFF8-444A-AFB8-4731FF16231B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38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5:08:16.525" v="1181" actId="478"/>
          <ac:spMkLst>
            <pc:docMk/>
            <pc:sldMk cId="1509850496" sldId="266"/>
            <ac:spMk id="39" creationId="{2E0E8DD1-F754-4434-95D7-B03C9B0662C0}"/>
          </ac:spMkLst>
        </pc:spChg>
        <pc:spChg chg="add mod">
          <ac:chgData name="Arslan Ashraf" userId="3e2bb7d6-5053-4e9f-91fa-0247d2ea7f08" providerId="ADAL" clId="{626FB6DB-8893-4BE1-A77E-771BD857F1E5}" dt="2021-10-28T11:33:59.001" v="6655" actId="20577"/>
          <ac:spMkLst>
            <pc:docMk/>
            <pc:sldMk cId="1509850496" sldId="266"/>
            <ac:spMk id="40" creationId="{BB48144B-2BEC-4426-AEF0-A7BB98CFE0B5}"/>
          </ac:spMkLst>
        </pc:spChg>
        <pc:spChg chg="add del mod">
          <ac:chgData name="Arslan Ashraf" userId="3e2bb7d6-5053-4e9f-91fa-0247d2ea7f08" providerId="ADAL" clId="{626FB6DB-8893-4BE1-A77E-771BD857F1E5}" dt="2021-10-24T14:56:52.163" v="810" actId="478"/>
          <ac:spMkLst>
            <pc:docMk/>
            <pc:sldMk cId="1509850496" sldId="266"/>
            <ac:spMk id="45" creationId="{00000000-0000-0000-0000-000000000000}"/>
          </ac:spMkLst>
        </pc:spChg>
        <pc:spChg chg="mod">
          <ac:chgData name="Arslan Ashraf" userId="3e2bb7d6-5053-4e9f-91fa-0247d2ea7f08" providerId="ADAL" clId="{626FB6DB-8893-4BE1-A77E-771BD857F1E5}" dt="2021-10-24T15:24:34.088" v="1203" actId="1035"/>
          <ac:spMkLst>
            <pc:docMk/>
            <pc:sldMk cId="1509850496" sldId="266"/>
            <ac:spMk id="69" creationId="{00000000-0000-0000-0000-000000000000}"/>
          </ac:spMkLst>
        </pc:spChg>
        <pc:spChg chg="del mod">
          <ac:chgData name="Arslan Ashraf" userId="3e2bb7d6-5053-4e9f-91fa-0247d2ea7f08" providerId="ADAL" clId="{626FB6DB-8893-4BE1-A77E-771BD857F1E5}" dt="2021-10-24T13:59:31.854" v="468" actId="478"/>
          <ac:spMkLst>
            <pc:docMk/>
            <pc:sldMk cId="1509850496" sldId="266"/>
            <ac:spMk id="71" creationId="{00000000-0000-0000-0000-000000000000}"/>
          </ac:spMkLst>
        </pc:spChg>
        <pc:spChg chg="del mod">
          <ac:chgData name="Arslan Ashraf" userId="3e2bb7d6-5053-4e9f-91fa-0247d2ea7f08" providerId="ADAL" clId="{626FB6DB-8893-4BE1-A77E-771BD857F1E5}" dt="2021-10-24T13:39:04.600" v="292"/>
          <ac:spMkLst>
            <pc:docMk/>
            <pc:sldMk cId="1509850496" sldId="266"/>
            <ac:spMk id="7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39:04.597" v="290" actId="478"/>
          <ac:spMkLst>
            <pc:docMk/>
            <pc:sldMk cId="1509850496" sldId="266"/>
            <ac:spMk id="73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74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75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76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47:13.885" v="322" actId="478"/>
          <ac:spMkLst>
            <pc:docMk/>
            <pc:sldMk cId="1509850496" sldId="266"/>
            <ac:spMk id="77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78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79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51:24.944" v="335" actId="478"/>
          <ac:spMkLst>
            <pc:docMk/>
            <pc:sldMk cId="1509850496" sldId="266"/>
            <ac:spMk id="80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3:47:16.464" v="323" actId="478"/>
          <ac:spMkLst>
            <pc:docMk/>
            <pc:sldMk cId="1509850496" sldId="266"/>
            <ac:spMk id="81" creationId="{00000000-0000-0000-0000-000000000000}"/>
          </ac:spMkLst>
        </pc:spChg>
      </pc:sldChg>
      <pc:sldChg chg="add del ord">
        <pc:chgData name="Arslan Ashraf" userId="3e2bb7d6-5053-4e9f-91fa-0247d2ea7f08" providerId="ADAL" clId="{626FB6DB-8893-4BE1-A77E-771BD857F1E5}" dt="2021-10-24T15:30:34.015" v="1240" actId="47"/>
        <pc:sldMkLst>
          <pc:docMk/>
          <pc:sldMk cId="0" sldId="267"/>
        </pc:sldMkLst>
      </pc:sldChg>
      <pc:sldChg chg="addSp delSp modSp add del mod">
        <pc:chgData name="Arslan Ashraf" userId="3e2bb7d6-5053-4e9f-91fa-0247d2ea7f08" providerId="ADAL" clId="{626FB6DB-8893-4BE1-A77E-771BD857F1E5}" dt="2021-10-24T20:30:27.293" v="2762" actId="47"/>
        <pc:sldMkLst>
          <pc:docMk/>
          <pc:sldMk cId="4008632514" sldId="269"/>
        </pc:sldMkLst>
        <pc:picChg chg="mod">
          <ac:chgData name="Arslan Ashraf" userId="3e2bb7d6-5053-4e9f-91fa-0247d2ea7f08" providerId="ADAL" clId="{626FB6DB-8893-4BE1-A77E-771BD857F1E5}" dt="2021-10-24T18:45:41.913" v="1482" actId="1076"/>
          <ac:picMkLst>
            <pc:docMk/>
            <pc:sldMk cId="4008632514" sldId="269"/>
            <ac:picMk id="19" creationId="{00000000-0000-0000-0000-000000000000}"/>
          </ac:picMkLst>
        </pc:picChg>
        <pc:picChg chg="add del mod">
          <ac:chgData name="Arslan Ashraf" userId="3e2bb7d6-5053-4e9f-91fa-0247d2ea7f08" providerId="ADAL" clId="{626FB6DB-8893-4BE1-A77E-771BD857F1E5}" dt="2021-10-24T18:45:52.746" v="1488"/>
          <ac:picMkLst>
            <pc:docMk/>
            <pc:sldMk cId="4008632514" sldId="269"/>
            <ac:picMk id="20" creationId="{08371FB0-A5C4-42DD-AA83-69D4597CF01A}"/>
          </ac:picMkLst>
        </pc:picChg>
      </pc:sldChg>
      <pc:sldChg chg="addSp delSp modSp add del mod setBg delDesignElem">
        <pc:chgData name="Arslan Ashraf" userId="3e2bb7d6-5053-4e9f-91fa-0247d2ea7f08" providerId="ADAL" clId="{626FB6DB-8893-4BE1-A77E-771BD857F1E5}" dt="2021-10-24T13:12:20.078" v="137" actId="1076"/>
        <pc:sldMkLst>
          <pc:docMk/>
          <pc:sldMk cId="260836062" sldId="274"/>
        </pc:sldMkLst>
        <pc:spChg chg="mod">
          <ac:chgData name="Arslan Ashraf" userId="3e2bb7d6-5053-4e9f-91fa-0247d2ea7f08" providerId="ADAL" clId="{626FB6DB-8893-4BE1-A77E-771BD857F1E5}" dt="2021-10-24T13:12:02.973" v="134" actId="1076"/>
          <ac:spMkLst>
            <pc:docMk/>
            <pc:sldMk cId="260836062" sldId="274"/>
            <ac:spMk id="4" creationId="{08940C21-7A04-440C-9862-7DEF931FF354}"/>
          </ac:spMkLst>
        </pc:spChg>
        <pc:spChg chg="add del">
          <ac:chgData name="Arslan Ashraf" userId="3e2bb7d6-5053-4e9f-91fa-0247d2ea7f08" providerId="ADAL" clId="{626FB6DB-8893-4BE1-A77E-771BD857F1E5}" dt="2021-10-24T13:09:32.938" v="105"/>
          <ac:spMkLst>
            <pc:docMk/>
            <pc:sldMk cId="260836062" sldId="274"/>
            <ac:spMk id="13" creationId="{73C0A186-7444-4460-9C37-532E7671E99E}"/>
          </ac:spMkLst>
        </pc:spChg>
        <pc:spChg chg="add del">
          <ac:chgData name="Arslan Ashraf" userId="3e2bb7d6-5053-4e9f-91fa-0247d2ea7f08" providerId="ADAL" clId="{626FB6DB-8893-4BE1-A77E-771BD857F1E5}" dt="2021-10-24T13:09:32.938" v="105"/>
          <ac:spMkLst>
            <pc:docMk/>
            <pc:sldMk cId="260836062" sldId="274"/>
            <ac:spMk id="15" creationId="{B219AE65-9B94-44EA-BEF3-EF4BFA169C81}"/>
          </ac:spMkLst>
        </pc:spChg>
        <pc:spChg chg="add del">
          <ac:chgData name="Arslan Ashraf" userId="3e2bb7d6-5053-4e9f-91fa-0247d2ea7f08" providerId="ADAL" clId="{626FB6DB-8893-4BE1-A77E-771BD857F1E5}" dt="2021-10-24T13:09:32.938" v="105"/>
          <ac:spMkLst>
            <pc:docMk/>
            <pc:sldMk cId="260836062" sldId="274"/>
            <ac:spMk id="17" creationId="{F0C81A57-9CD5-461B-8FFE-4A8CB6CFBE01}"/>
          </ac:spMkLst>
        </pc:spChg>
        <pc:grpChg chg="add del">
          <ac:chgData name="Arslan Ashraf" userId="3e2bb7d6-5053-4e9f-91fa-0247d2ea7f08" providerId="ADAL" clId="{626FB6DB-8893-4BE1-A77E-771BD857F1E5}" dt="2021-10-24T13:09:32.938" v="105"/>
          <ac:grpSpMkLst>
            <pc:docMk/>
            <pc:sldMk cId="260836062" sldId="274"/>
            <ac:grpSpMk id="9" creationId="{93E10248-AF0E-477D-B4D2-47C02CE4E353}"/>
          </ac:grpSpMkLst>
        </pc:grpChg>
        <pc:grpChg chg="add del">
          <ac:chgData name="Arslan Ashraf" userId="3e2bb7d6-5053-4e9f-91fa-0247d2ea7f08" providerId="ADAL" clId="{626FB6DB-8893-4BE1-A77E-771BD857F1E5}" dt="2021-10-24T13:09:32.938" v="105"/>
          <ac:grpSpMkLst>
            <pc:docMk/>
            <pc:sldMk cId="260836062" sldId="274"/>
            <ac:grpSpMk id="19" creationId="{3086C462-37F4-494D-8292-CCB95221CC1A}"/>
          </ac:grpSpMkLst>
        </pc:grpChg>
        <pc:picChg chg="add mod">
          <ac:chgData name="Arslan Ashraf" userId="3e2bb7d6-5053-4e9f-91fa-0247d2ea7f08" providerId="ADAL" clId="{626FB6DB-8893-4BE1-A77E-771BD857F1E5}" dt="2021-10-24T13:12:20.078" v="137" actId="1076"/>
          <ac:picMkLst>
            <pc:docMk/>
            <pc:sldMk cId="260836062" sldId="274"/>
            <ac:picMk id="14" creationId="{EF87E131-7D23-4DA3-B005-CDF7FE080E18}"/>
          </ac:picMkLst>
        </pc:picChg>
        <pc:cxnChg chg="add del">
          <ac:chgData name="Arslan Ashraf" userId="3e2bb7d6-5053-4e9f-91fa-0247d2ea7f08" providerId="ADAL" clId="{626FB6DB-8893-4BE1-A77E-771BD857F1E5}" dt="2021-10-24T13:09:32.938" v="105"/>
          <ac:cxnSpMkLst>
            <pc:docMk/>
            <pc:sldMk cId="260836062" sldId="274"/>
            <ac:cxnSpMk id="23" creationId="{AD23B2CD-009B-425A-9616-1E1AD1D5AB46}"/>
          </ac:cxnSpMkLst>
        </pc:cxnChg>
      </pc:sldChg>
      <pc:sldChg chg="addSp delSp modSp add del mod modClrScheme chgLayout">
        <pc:chgData name="Arslan Ashraf" userId="3e2bb7d6-5053-4e9f-91fa-0247d2ea7f08" providerId="ADAL" clId="{626FB6DB-8893-4BE1-A77E-771BD857F1E5}" dt="2021-10-24T19:21:05.607" v="1798" actId="47"/>
        <pc:sldMkLst>
          <pc:docMk/>
          <pc:sldMk cId="0" sldId="277"/>
        </pc:sldMkLst>
        <pc:spChg chg="del">
          <ac:chgData name="Arslan Ashraf" userId="3e2bb7d6-5053-4e9f-91fa-0247d2ea7f08" providerId="ADAL" clId="{626FB6DB-8893-4BE1-A77E-771BD857F1E5}" dt="2021-10-24T19:19:47.941" v="1787" actId="478"/>
          <ac:spMkLst>
            <pc:docMk/>
            <pc:sldMk cId="0" sldId="277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19:47.941" v="1787" actId="478"/>
          <ac:spMkLst>
            <pc:docMk/>
            <pc:sldMk cId="0" sldId="277"/>
            <ac:spMk id="3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20:52.414" v="1795" actId="478"/>
          <ac:spMkLst>
            <pc:docMk/>
            <pc:sldMk cId="0" sldId="277"/>
            <ac:spMk id="4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9:19:49.751" v="1788" actId="478"/>
          <ac:spMkLst>
            <pc:docMk/>
            <pc:sldMk cId="0" sldId="277"/>
            <ac:spMk id="6" creationId="{7320F84E-97E3-4767-A4FE-7174A28C934E}"/>
          </ac:spMkLst>
        </pc:spChg>
        <pc:spChg chg="add del mod ord">
          <ac:chgData name="Arslan Ashraf" userId="3e2bb7d6-5053-4e9f-91fa-0247d2ea7f08" providerId="ADAL" clId="{626FB6DB-8893-4BE1-A77E-771BD857F1E5}" dt="2021-10-24T19:20:02.635" v="1790" actId="478"/>
          <ac:spMkLst>
            <pc:docMk/>
            <pc:sldMk cId="0" sldId="277"/>
            <ac:spMk id="7" creationId="{BA3A0DE4-4F36-4929-A2F6-BAF1D31E3040}"/>
          </ac:spMkLst>
        </pc:spChg>
        <pc:spChg chg="add mod">
          <ac:chgData name="Arslan Ashraf" userId="3e2bb7d6-5053-4e9f-91fa-0247d2ea7f08" providerId="ADAL" clId="{626FB6DB-8893-4BE1-A77E-771BD857F1E5}" dt="2021-10-24T19:20:03.034" v="1791"/>
          <ac:spMkLst>
            <pc:docMk/>
            <pc:sldMk cId="0" sldId="277"/>
            <ac:spMk id="8" creationId="{BF6BE4A1-E768-4108-B1E0-1BDFEE4BEAA3}"/>
          </ac:spMkLst>
        </pc:spChg>
        <pc:spChg chg="add del mod">
          <ac:chgData name="Arslan Ashraf" userId="3e2bb7d6-5053-4e9f-91fa-0247d2ea7f08" providerId="ADAL" clId="{626FB6DB-8893-4BE1-A77E-771BD857F1E5}" dt="2021-10-24T19:20:45.858" v="1794" actId="478"/>
          <ac:spMkLst>
            <pc:docMk/>
            <pc:sldMk cId="0" sldId="277"/>
            <ac:spMk id="9" creationId="{47BD94FE-E70F-4925-BFFE-06E465E18047}"/>
          </ac:spMkLst>
        </pc:spChg>
        <pc:spChg chg="mod">
          <ac:chgData name="Arslan Ashraf" userId="3e2bb7d6-5053-4e9f-91fa-0247d2ea7f08" providerId="ADAL" clId="{626FB6DB-8893-4BE1-A77E-771BD857F1E5}" dt="2021-10-24T19:20:52.714" v="1796"/>
          <ac:spMkLst>
            <pc:docMk/>
            <pc:sldMk cId="0" sldId="277"/>
            <ac:spMk id="11" creationId="{C56A067B-11ED-4C25-AA6A-969B60A30A4F}"/>
          </ac:spMkLst>
        </pc:spChg>
        <pc:spChg chg="mod">
          <ac:chgData name="Arslan Ashraf" userId="3e2bb7d6-5053-4e9f-91fa-0247d2ea7f08" providerId="ADAL" clId="{626FB6DB-8893-4BE1-A77E-771BD857F1E5}" dt="2021-10-24T19:20:52.714" v="1796"/>
          <ac:spMkLst>
            <pc:docMk/>
            <pc:sldMk cId="0" sldId="277"/>
            <ac:spMk id="12" creationId="{E1835765-1BE0-4308-87C2-0497B13F3B7A}"/>
          </ac:spMkLst>
        </pc:spChg>
        <pc:spChg chg="add mod">
          <ac:chgData name="Arslan Ashraf" userId="3e2bb7d6-5053-4e9f-91fa-0247d2ea7f08" providerId="ADAL" clId="{626FB6DB-8893-4BE1-A77E-771BD857F1E5}" dt="2021-10-24T19:20:52.714" v="1796"/>
          <ac:spMkLst>
            <pc:docMk/>
            <pc:sldMk cId="0" sldId="277"/>
            <ac:spMk id="13" creationId="{927E39C3-CB03-47FE-A213-3BE0E429EED5}"/>
          </ac:spMkLst>
        </pc:spChg>
        <pc:grpChg chg="add mod">
          <ac:chgData name="Arslan Ashraf" userId="3e2bb7d6-5053-4e9f-91fa-0247d2ea7f08" providerId="ADAL" clId="{626FB6DB-8893-4BE1-A77E-771BD857F1E5}" dt="2021-10-24T19:20:52.714" v="1796"/>
          <ac:grpSpMkLst>
            <pc:docMk/>
            <pc:sldMk cId="0" sldId="277"/>
            <ac:grpSpMk id="10" creationId="{BA2DB6ED-A400-424F-ABC0-1DD3D6BB7063}"/>
          </ac:grpSpMkLst>
        </pc:grpChg>
      </pc:sldChg>
      <pc:sldChg chg="addSp delSp modSp add mod modClrScheme delAnim modAnim chgLayout">
        <pc:chgData name="Arslan Ashraf" userId="3e2bb7d6-5053-4e9f-91fa-0247d2ea7f08" providerId="ADAL" clId="{626FB6DB-8893-4BE1-A77E-771BD857F1E5}" dt="2021-10-24T20:30:14.694" v="2761" actId="1076"/>
        <pc:sldMkLst>
          <pc:docMk/>
          <pc:sldMk cId="0" sldId="278"/>
        </pc:sldMkLst>
        <pc:spChg chg="del">
          <ac:chgData name="Arslan Ashraf" userId="3e2bb7d6-5053-4e9f-91fa-0247d2ea7f08" providerId="ADAL" clId="{626FB6DB-8893-4BE1-A77E-771BD857F1E5}" dt="2021-10-24T19:21:08.773" v="1799" actId="478"/>
          <ac:spMkLst>
            <pc:docMk/>
            <pc:sldMk cId="0" sldId="278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21:12.208" v="1801" actId="478"/>
          <ac:spMkLst>
            <pc:docMk/>
            <pc:sldMk cId="0" sldId="278"/>
            <ac:spMk id="3" creationId="{00000000-0000-0000-0000-000000000000}"/>
          </ac:spMkLst>
        </pc:spChg>
        <pc:spChg chg="mod">
          <ac:chgData name="Arslan Ashraf" userId="3e2bb7d6-5053-4e9f-91fa-0247d2ea7f08" providerId="ADAL" clId="{626FB6DB-8893-4BE1-A77E-771BD857F1E5}" dt="2021-10-24T19:22:36.681" v="1816" actId="1076"/>
          <ac:spMkLst>
            <pc:docMk/>
            <pc:sldMk cId="0" sldId="278"/>
            <ac:spMk id="6" creationId="{00000000-0000-0000-0000-000000000000}"/>
          </ac:spMkLst>
        </pc:spChg>
        <pc:spChg chg="del mod">
          <ac:chgData name="Arslan Ashraf" userId="3e2bb7d6-5053-4e9f-91fa-0247d2ea7f08" providerId="ADAL" clId="{626FB6DB-8893-4BE1-A77E-771BD857F1E5}" dt="2021-10-24T19:39:03.158" v="2243" actId="478"/>
          <ac:spMkLst>
            <pc:docMk/>
            <pc:sldMk cId="0" sldId="278"/>
            <ac:spMk id="7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9:21:10.334" v="1800" actId="478"/>
          <ac:spMkLst>
            <pc:docMk/>
            <pc:sldMk cId="0" sldId="278"/>
            <ac:spMk id="9" creationId="{D62152A2-BB6E-4544-B32D-EACB6286BE2D}"/>
          </ac:spMkLst>
        </pc:spChg>
        <pc:spChg chg="add del mod ord">
          <ac:chgData name="Arslan Ashraf" userId="3e2bb7d6-5053-4e9f-91fa-0247d2ea7f08" providerId="ADAL" clId="{626FB6DB-8893-4BE1-A77E-771BD857F1E5}" dt="2021-10-24T19:21:18.326" v="1803" actId="478"/>
          <ac:spMkLst>
            <pc:docMk/>
            <pc:sldMk cId="0" sldId="278"/>
            <ac:spMk id="10" creationId="{724CB6AA-F295-4178-AEED-FD3FE971E66F}"/>
          </ac:spMkLst>
        </pc:spChg>
        <pc:spChg chg="add mod">
          <ac:chgData name="Arslan Ashraf" userId="3e2bb7d6-5053-4e9f-91fa-0247d2ea7f08" providerId="ADAL" clId="{626FB6DB-8893-4BE1-A77E-771BD857F1E5}" dt="2021-10-24T19:21:18.824" v="1804"/>
          <ac:spMkLst>
            <pc:docMk/>
            <pc:sldMk cId="0" sldId="278"/>
            <ac:spMk id="11" creationId="{76D1DF9F-D792-44DB-A29E-E02456C66255}"/>
          </ac:spMkLst>
        </pc:spChg>
        <pc:spChg chg="add del mod">
          <ac:chgData name="Arslan Ashraf" userId="3e2bb7d6-5053-4e9f-91fa-0247d2ea7f08" providerId="ADAL" clId="{626FB6DB-8893-4BE1-A77E-771BD857F1E5}" dt="2021-10-24T19:23:57.068" v="1822" actId="478"/>
          <ac:spMkLst>
            <pc:docMk/>
            <pc:sldMk cId="0" sldId="278"/>
            <ac:spMk id="12" creationId="{B762F4E7-2074-4AB6-878F-949C12BA9BDE}"/>
          </ac:spMkLst>
        </pc:spChg>
        <pc:spChg chg="add mod">
          <ac:chgData name="Arslan Ashraf" userId="3e2bb7d6-5053-4e9f-91fa-0247d2ea7f08" providerId="ADAL" clId="{626FB6DB-8893-4BE1-A77E-771BD857F1E5}" dt="2021-10-24T19:25:57.116" v="1830"/>
          <ac:spMkLst>
            <pc:docMk/>
            <pc:sldMk cId="0" sldId="278"/>
            <ac:spMk id="14" creationId="{1B09EB12-690B-45B1-88C9-CA5A7CF5A4E9}"/>
          </ac:spMkLst>
        </pc:spChg>
        <pc:spChg chg="add mod">
          <ac:chgData name="Arslan Ashraf" userId="3e2bb7d6-5053-4e9f-91fa-0247d2ea7f08" providerId="ADAL" clId="{626FB6DB-8893-4BE1-A77E-771BD857F1E5}" dt="2021-10-24T19:53:05.160" v="2434" actId="20577"/>
          <ac:spMkLst>
            <pc:docMk/>
            <pc:sldMk cId="0" sldId="278"/>
            <ac:spMk id="16" creationId="{C3B59C74-C4F6-4A79-8DE0-D19EC18EE1F6}"/>
          </ac:spMkLst>
        </pc:spChg>
        <pc:grpChg chg="add del mod">
          <ac:chgData name="Arslan Ashraf" userId="3e2bb7d6-5053-4e9f-91fa-0247d2ea7f08" providerId="ADAL" clId="{626FB6DB-8893-4BE1-A77E-771BD857F1E5}" dt="2021-10-24T20:30:11.502" v="2760" actId="1076"/>
          <ac:grpSpMkLst>
            <pc:docMk/>
            <pc:sldMk cId="0" sldId="278"/>
            <ac:grpSpMk id="4" creationId="{00000000-0000-0000-0000-000000000000}"/>
          </ac:grpSpMkLst>
        </pc:grpChg>
        <pc:graphicFrameChg chg="add del modGraphic">
          <ac:chgData name="Arslan Ashraf" userId="3e2bb7d6-5053-4e9f-91fa-0247d2ea7f08" providerId="ADAL" clId="{626FB6DB-8893-4BE1-A77E-771BD857F1E5}" dt="2021-10-24T19:25:03.530" v="1824" actId="1032"/>
          <ac:graphicFrameMkLst>
            <pc:docMk/>
            <pc:sldMk cId="0" sldId="278"/>
            <ac:graphicFrameMk id="13" creationId="{DDAC16CF-839D-4FB9-A924-40DCC80F4E28}"/>
          </ac:graphicFrameMkLst>
        </pc:graphicFrameChg>
        <pc:picChg chg="add del mod">
          <ac:chgData name="Arslan Ashraf" userId="3e2bb7d6-5053-4e9f-91fa-0247d2ea7f08" providerId="ADAL" clId="{626FB6DB-8893-4BE1-A77E-771BD857F1E5}" dt="2021-10-24T19:27:33.078" v="1834"/>
          <ac:picMkLst>
            <pc:docMk/>
            <pc:sldMk cId="0" sldId="278"/>
            <ac:picMk id="15" creationId="{A2EDCA56-6C53-4C48-8838-6BC0EDE545D2}"/>
          </ac:picMkLst>
        </pc:picChg>
        <pc:picChg chg="add mod">
          <ac:chgData name="Arslan Ashraf" userId="3e2bb7d6-5053-4e9f-91fa-0247d2ea7f08" providerId="ADAL" clId="{626FB6DB-8893-4BE1-A77E-771BD857F1E5}" dt="2021-10-24T20:30:14.694" v="2761" actId="1076"/>
          <ac:picMkLst>
            <pc:docMk/>
            <pc:sldMk cId="0" sldId="278"/>
            <ac:picMk id="17" creationId="{C1C3C2BB-9219-4388-A956-9A3B798AD78D}"/>
          </ac:picMkLst>
        </pc:picChg>
      </pc:sldChg>
      <pc:sldChg chg="addSp delSp modSp add mod ord">
        <pc:chgData name="Arslan Ashraf" userId="3e2bb7d6-5053-4e9f-91fa-0247d2ea7f08" providerId="ADAL" clId="{626FB6DB-8893-4BE1-A77E-771BD857F1E5}" dt="2021-10-24T14:20:55.532" v="659"/>
        <pc:sldMkLst>
          <pc:docMk/>
          <pc:sldMk cId="1181435445" sldId="2139117466"/>
        </pc:sldMkLst>
        <pc:spChg chg="add del mod">
          <ac:chgData name="Arslan Ashraf" userId="3e2bb7d6-5053-4e9f-91fa-0247d2ea7f08" providerId="ADAL" clId="{626FB6DB-8893-4BE1-A77E-771BD857F1E5}" dt="2021-10-24T14:06:31.170" v="515" actId="478"/>
          <ac:spMkLst>
            <pc:docMk/>
            <pc:sldMk cId="1181435445" sldId="2139117466"/>
            <ac:spMk id="2" creationId="{791C0268-F037-4257-9CE8-6376E8EF79A5}"/>
          </ac:spMkLst>
        </pc:spChg>
        <pc:spChg chg="add del">
          <ac:chgData name="Arslan Ashraf" userId="3e2bb7d6-5053-4e9f-91fa-0247d2ea7f08" providerId="ADAL" clId="{626FB6DB-8893-4BE1-A77E-771BD857F1E5}" dt="2021-10-24T14:06:41.629" v="519" actId="478"/>
          <ac:spMkLst>
            <pc:docMk/>
            <pc:sldMk cId="1181435445" sldId="2139117466"/>
            <ac:spMk id="3" creationId="{BD1798E2-1973-465D-A9C8-E7BF29FCE1F8}"/>
          </ac:spMkLst>
        </pc:spChg>
        <pc:spChg chg="add del mod">
          <ac:chgData name="Arslan Ashraf" userId="3e2bb7d6-5053-4e9f-91fa-0247d2ea7f08" providerId="ADAL" clId="{626FB6DB-8893-4BE1-A77E-771BD857F1E5}" dt="2021-10-24T14:06:41.629" v="519" actId="478"/>
          <ac:spMkLst>
            <pc:docMk/>
            <pc:sldMk cId="1181435445" sldId="2139117466"/>
            <ac:spMk id="4" creationId="{D4DAA51F-3BF1-40CB-BE72-8DAA717C0250}"/>
          </ac:spMkLst>
        </pc:spChg>
        <pc:spChg chg="add del mod">
          <ac:chgData name="Arslan Ashraf" userId="3e2bb7d6-5053-4e9f-91fa-0247d2ea7f08" providerId="ADAL" clId="{626FB6DB-8893-4BE1-A77E-771BD857F1E5}" dt="2021-10-24T14:06:05.984" v="505" actId="478"/>
          <ac:spMkLst>
            <pc:docMk/>
            <pc:sldMk cId="1181435445" sldId="2139117466"/>
            <ac:spMk id="6" creationId="{98062F1D-F057-4A71-8FC6-CAD62A3B672C}"/>
          </ac:spMkLst>
        </pc:spChg>
        <pc:spChg chg="add del">
          <ac:chgData name="Arslan Ashraf" userId="3e2bb7d6-5053-4e9f-91fa-0247d2ea7f08" providerId="ADAL" clId="{626FB6DB-8893-4BE1-A77E-771BD857F1E5}" dt="2021-10-24T14:06:15.657" v="509" actId="22"/>
          <ac:spMkLst>
            <pc:docMk/>
            <pc:sldMk cId="1181435445" sldId="2139117466"/>
            <ac:spMk id="8" creationId="{07AEA73C-3282-4826-96A4-B2BAB9E99BDB}"/>
          </ac:spMkLst>
        </pc:spChg>
        <pc:spChg chg="add del mod">
          <ac:chgData name="Arslan Ashraf" userId="3e2bb7d6-5053-4e9f-91fa-0247d2ea7f08" providerId="ADAL" clId="{626FB6DB-8893-4BE1-A77E-771BD857F1E5}" dt="2021-10-24T14:06:45.254" v="521" actId="22"/>
          <ac:spMkLst>
            <pc:docMk/>
            <pc:sldMk cId="1181435445" sldId="2139117466"/>
            <ac:spMk id="10" creationId="{F119F092-20B4-4073-8C91-F648AAE7C589}"/>
          </ac:spMkLst>
        </pc:spChg>
        <pc:spChg chg="add del mod">
          <ac:chgData name="Arslan Ashraf" userId="3e2bb7d6-5053-4e9f-91fa-0247d2ea7f08" providerId="ADAL" clId="{626FB6DB-8893-4BE1-A77E-771BD857F1E5}" dt="2021-10-24T14:07:29.835" v="526" actId="478"/>
          <ac:spMkLst>
            <pc:docMk/>
            <pc:sldMk cId="1181435445" sldId="2139117466"/>
            <ac:spMk id="12" creationId="{A526B9B0-D18B-4CE6-8106-F315652DB0F4}"/>
          </ac:spMkLst>
        </pc:spChg>
        <pc:spChg chg="add del mod">
          <ac:chgData name="Arslan Ashraf" userId="3e2bb7d6-5053-4e9f-91fa-0247d2ea7f08" providerId="ADAL" clId="{626FB6DB-8893-4BE1-A77E-771BD857F1E5}" dt="2021-10-24T14:07:43.721" v="528"/>
          <ac:spMkLst>
            <pc:docMk/>
            <pc:sldMk cId="1181435445" sldId="2139117466"/>
            <ac:spMk id="13" creationId="{B74620EF-8E11-4E4D-8F50-4D12EDB4930F}"/>
          </ac:spMkLst>
        </pc:spChg>
        <pc:spChg chg="add mod">
          <ac:chgData name="Arslan Ashraf" userId="3e2bb7d6-5053-4e9f-91fa-0247d2ea7f08" providerId="ADAL" clId="{626FB6DB-8893-4BE1-A77E-771BD857F1E5}" dt="2021-10-24T14:08:11.547" v="559" actId="1076"/>
          <ac:spMkLst>
            <pc:docMk/>
            <pc:sldMk cId="1181435445" sldId="2139117466"/>
            <ac:spMk id="14" creationId="{22D5B51D-3405-4EE3-9C8A-25C76A82BF17}"/>
          </ac:spMkLst>
        </pc:spChg>
        <pc:spChg chg="add del mod">
          <ac:chgData name="Arslan Ashraf" userId="3e2bb7d6-5053-4e9f-91fa-0247d2ea7f08" providerId="ADAL" clId="{626FB6DB-8893-4BE1-A77E-771BD857F1E5}" dt="2021-10-24T14:11:40.205" v="561"/>
          <ac:spMkLst>
            <pc:docMk/>
            <pc:sldMk cId="1181435445" sldId="2139117466"/>
            <ac:spMk id="15" creationId="{B3F90084-2261-4E9E-B55F-BCD41CFF8B9F}"/>
          </ac:spMkLst>
        </pc:spChg>
        <pc:spChg chg="add del mod">
          <ac:chgData name="Arslan Ashraf" userId="3e2bb7d6-5053-4e9f-91fa-0247d2ea7f08" providerId="ADAL" clId="{626FB6DB-8893-4BE1-A77E-771BD857F1E5}" dt="2021-10-24T14:11:44.394" v="563"/>
          <ac:spMkLst>
            <pc:docMk/>
            <pc:sldMk cId="1181435445" sldId="2139117466"/>
            <ac:spMk id="16" creationId="{B1CD1804-76C1-4135-AEA1-AB1B524AEAEB}"/>
          </ac:spMkLst>
        </pc:spChg>
        <pc:spChg chg="add del mod">
          <ac:chgData name="Arslan Ashraf" userId="3e2bb7d6-5053-4e9f-91fa-0247d2ea7f08" providerId="ADAL" clId="{626FB6DB-8893-4BE1-A77E-771BD857F1E5}" dt="2021-10-24T14:20:55.524" v="658"/>
          <ac:spMkLst>
            <pc:docMk/>
            <pc:sldMk cId="1181435445" sldId="2139117466"/>
            <ac:spMk id="17" creationId="{47E41CC2-B62A-4251-8A4B-4C5746028B19}"/>
          </ac:spMkLst>
        </pc:spChg>
        <pc:spChg chg="add mod">
          <ac:chgData name="Arslan Ashraf" userId="3e2bb7d6-5053-4e9f-91fa-0247d2ea7f08" providerId="ADAL" clId="{626FB6DB-8893-4BE1-A77E-771BD857F1E5}" dt="2021-10-24T14:20:55.532" v="659"/>
          <ac:spMkLst>
            <pc:docMk/>
            <pc:sldMk cId="1181435445" sldId="2139117466"/>
            <ac:spMk id="18" creationId="{D7644467-CB19-42EA-994C-9422E2DAA947}"/>
          </ac:spMkLst>
        </pc:spChg>
      </pc:sldChg>
      <pc:sldChg chg="modSp add del mod ord">
        <pc:chgData name="Arslan Ashraf" userId="3e2bb7d6-5053-4e9f-91fa-0247d2ea7f08" providerId="ADAL" clId="{626FB6DB-8893-4BE1-A77E-771BD857F1E5}" dt="2021-10-24T14:24:10.012" v="663" actId="47"/>
        <pc:sldMkLst>
          <pc:docMk/>
          <pc:sldMk cId="878222720" sldId="2139117467"/>
        </pc:sldMkLst>
        <pc:spChg chg="mod">
          <ac:chgData name="Arslan Ashraf" userId="3e2bb7d6-5053-4e9f-91fa-0247d2ea7f08" providerId="ADAL" clId="{626FB6DB-8893-4BE1-A77E-771BD857F1E5}" dt="2021-10-24T13:06:07.064" v="91" actId="14100"/>
          <ac:spMkLst>
            <pc:docMk/>
            <pc:sldMk cId="878222720" sldId="2139117467"/>
            <ac:spMk id="15" creationId="{00000000-0000-0000-0000-000000000000}"/>
          </ac:spMkLst>
        </pc:spChg>
      </pc:sldChg>
      <pc:sldChg chg="addSp delSp add del setBg delDesignElem">
        <pc:chgData name="Arslan Ashraf" userId="3e2bb7d6-5053-4e9f-91fa-0247d2ea7f08" providerId="ADAL" clId="{626FB6DB-8893-4BE1-A77E-771BD857F1E5}" dt="2021-10-24T13:09:15.150" v="96"/>
        <pc:sldMkLst>
          <pc:docMk/>
          <pc:sldMk cId="1282481493" sldId="2139117468"/>
        </pc:sldMkLst>
        <pc:spChg chg="add del">
          <ac:chgData name="Arslan Ashraf" userId="3e2bb7d6-5053-4e9f-91fa-0247d2ea7f08" providerId="ADAL" clId="{626FB6DB-8893-4BE1-A77E-771BD857F1E5}" dt="2021-10-24T13:09:15.150" v="96"/>
          <ac:spMkLst>
            <pc:docMk/>
            <pc:sldMk cId="1282481493" sldId="2139117468"/>
            <ac:spMk id="13" creationId="{73C0A186-7444-4460-9C37-532E7671E99E}"/>
          </ac:spMkLst>
        </pc:spChg>
        <pc:spChg chg="add del">
          <ac:chgData name="Arslan Ashraf" userId="3e2bb7d6-5053-4e9f-91fa-0247d2ea7f08" providerId="ADAL" clId="{626FB6DB-8893-4BE1-A77E-771BD857F1E5}" dt="2021-10-24T13:09:15.150" v="96"/>
          <ac:spMkLst>
            <pc:docMk/>
            <pc:sldMk cId="1282481493" sldId="2139117468"/>
            <ac:spMk id="15" creationId="{B219AE65-9B94-44EA-BEF3-EF4BFA169C81}"/>
          </ac:spMkLst>
        </pc:spChg>
        <pc:spChg chg="add del">
          <ac:chgData name="Arslan Ashraf" userId="3e2bb7d6-5053-4e9f-91fa-0247d2ea7f08" providerId="ADAL" clId="{626FB6DB-8893-4BE1-A77E-771BD857F1E5}" dt="2021-10-24T13:09:15.150" v="96"/>
          <ac:spMkLst>
            <pc:docMk/>
            <pc:sldMk cId="1282481493" sldId="2139117468"/>
            <ac:spMk id="17" creationId="{F0C81A57-9CD5-461B-8FFE-4A8CB6CFBE01}"/>
          </ac:spMkLst>
        </pc:spChg>
        <pc:grpChg chg="add del">
          <ac:chgData name="Arslan Ashraf" userId="3e2bb7d6-5053-4e9f-91fa-0247d2ea7f08" providerId="ADAL" clId="{626FB6DB-8893-4BE1-A77E-771BD857F1E5}" dt="2021-10-24T13:09:15.150" v="96"/>
          <ac:grpSpMkLst>
            <pc:docMk/>
            <pc:sldMk cId="1282481493" sldId="2139117468"/>
            <ac:grpSpMk id="9" creationId="{93E10248-AF0E-477D-B4D2-47C02CE4E353}"/>
          </ac:grpSpMkLst>
        </pc:grpChg>
        <pc:grpChg chg="add del">
          <ac:chgData name="Arslan Ashraf" userId="3e2bb7d6-5053-4e9f-91fa-0247d2ea7f08" providerId="ADAL" clId="{626FB6DB-8893-4BE1-A77E-771BD857F1E5}" dt="2021-10-24T13:09:15.150" v="96"/>
          <ac:grpSpMkLst>
            <pc:docMk/>
            <pc:sldMk cId="1282481493" sldId="2139117468"/>
            <ac:grpSpMk id="19" creationId="{3086C462-37F4-494D-8292-CCB95221CC1A}"/>
          </ac:grpSpMkLst>
        </pc:grpChg>
        <pc:cxnChg chg="add del">
          <ac:chgData name="Arslan Ashraf" userId="3e2bb7d6-5053-4e9f-91fa-0247d2ea7f08" providerId="ADAL" clId="{626FB6DB-8893-4BE1-A77E-771BD857F1E5}" dt="2021-10-24T13:09:15.150" v="96"/>
          <ac:cxnSpMkLst>
            <pc:docMk/>
            <pc:sldMk cId="1282481493" sldId="2139117468"/>
            <ac:cxnSpMk id="23" creationId="{AD23B2CD-009B-425A-9616-1E1AD1D5AB46}"/>
          </ac:cxnSpMkLst>
        </pc:cxnChg>
      </pc:sldChg>
      <pc:sldChg chg="new del">
        <pc:chgData name="Arslan Ashraf" userId="3e2bb7d6-5053-4e9f-91fa-0247d2ea7f08" providerId="ADAL" clId="{626FB6DB-8893-4BE1-A77E-771BD857F1E5}" dt="2021-10-24T13:26:35.032" v="215" actId="47"/>
        <pc:sldMkLst>
          <pc:docMk/>
          <pc:sldMk cId="1818544692" sldId="2139117468"/>
        </pc:sldMkLst>
      </pc:sldChg>
      <pc:sldChg chg="addSp delSp modSp add del mod addAnim delAnim">
        <pc:chgData name="Arslan Ashraf" userId="3e2bb7d6-5053-4e9f-91fa-0247d2ea7f08" providerId="ADAL" clId="{626FB6DB-8893-4BE1-A77E-771BD857F1E5}" dt="2021-10-24T15:06:31.316" v="1166" actId="47"/>
        <pc:sldMkLst>
          <pc:docMk/>
          <pc:sldMk cId="3003697230" sldId="2139117468"/>
        </pc:sldMkLst>
        <pc:spChg chg="mod">
          <ac:chgData name="Arslan Ashraf" userId="3e2bb7d6-5053-4e9f-91fa-0247d2ea7f08" providerId="ADAL" clId="{626FB6DB-8893-4BE1-A77E-771BD857F1E5}" dt="2021-10-24T13:57:41.500" v="453" actId="1076"/>
          <ac:spMkLst>
            <pc:docMk/>
            <pc:sldMk cId="3003697230" sldId="2139117468"/>
            <ac:spMk id="71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3:59:05.071" v="462" actId="115"/>
          <ac:spMkLst>
            <pc:docMk/>
            <pc:sldMk cId="3003697230" sldId="2139117468"/>
            <ac:spMk id="72" creationId="{00000000-0000-0000-0000-000000000000}"/>
          </ac:spMkLst>
        </pc:spChg>
      </pc:sldChg>
      <pc:sldChg chg="new del">
        <pc:chgData name="Arslan Ashraf" userId="3e2bb7d6-5053-4e9f-91fa-0247d2ea7f08" providerId="ADAL" clId="{626FB6DB-8893-4BE1-A77E-771BD857F1E5}" dt="2021-10-24T13:26:47.716" v="218" actId="47"/>
        <pc:sldMkLst>
          <pc:docMk/>
          <pc:sldMk cId="3077306541" sldId="2139117468"/>
        </pc:sldMkLst>
      </pc:sldChg>
      <pc:sldChg chg="addSp delSp modSp add mod">
        <pc:chgData name="Arslan Ashraf" userId="3e2bb7d6-5053-4e9f-91fa-0247d2ea7f08" providerId="ADAL" clId="{626FB6DB-8893-4BE1-A77E-771BD857F1E5}" dt="2021-10-28T11:37:37.061" v="6660" actId="20577"/>
        <pc:sldMkLst>
          <pc:docMk/>
          <pc:sldMk cId="2904840170" sldId="2139117469"/>
        </pc:sldMkLst>
        <pc:spChg chg="del">
          <ac:chgData name="Arslan Ashraf" userId="3e2bb7d6-5053-4e9f-91fa-0247d2ea7f08" providerId="ADAL" clId="{626FB6DB-8893-4BE1-A77E-771BD857F1E5}" dt="2021-10-24T14:12:02.078" v="567" actId="478"/>
          <ac:spMkLst>
            <pc:docMk/>
            <pc:sldMk cId="2904840170" sldId="2139117469"/>
            <ac:spMk id="4" creationId="{D4DAA51F-3BF1-40CB-BE72-8DAA717C0250}"/>
          </ac:spMkLst>
        </pc:spChg>
        <pc:spChg chg="add mod">
          <ac:chgData name="Arslan Ashraf" userId="3e2bb7d6-5053-4e9f-91fa-0247d2ea7f08" providerId="ADAL" clId="{626FB6DB-8893-4BE1-A77E-771BD857F1E5}" dt="2021-10-24T14:20:10.285" v="656" actId="1076"/>
          <ac:spMkLst>
            <pc:docMk/>
            <pc:sldMk cId="2904840170" sldId="2139117469"/>
            <ac:spMk id="5" creationId="{FDF3B25B-F223-4964-9620-0336B8E9DD29}"/>
          </ac:spMkLst>
        </pc:spChg>
        <pc:spChg chg="add mod">
          <ac:chgData name="Arslan Ashraf" userId="3e2bb7d6-5053-4e9f-91fa-0247d2ea7f08" providerId="ADAL" clId="{626FB6DB-8893-4BE1-A77E-771BD857F1E5}" dt="2021-10-24T14:18:01.542" v="639" actId="108"/>
          <ac:spMkLst>
            <pc:docMk/>
            <pc:sldMk cId="2904840170" sldId="2139117469"/>
            <ac:spMk id="6" creationId="{784A6D9D-6AEF-4D72-9A65-2416327C1CEE}"/>
          </ac:spMkLst>
        </pc:spChg>
        <pc:spChg chg="add del mod">
          <ac:chgData name="Arslan Ashraf" userId="3e2bb7d6-5053-4e9f-91fa-0247d2ea7f08" providerId="ADAL" clId="{626FB6DB-8893-4BE1-A77E-771BD857F1E5}" dt="2021-10-24T14:16:40.527" v="610" actId="478"/>
          <ac:spMkLst>
            <pc:docMk/>
            <pc:sldMk cId="2904840170" sldId="2139117469"/>
            <ac:spMk id="8" creationId="{DFE893C2-B5CF-41E9-8BC3-237DDFCC65A9}"/>
          </ac:spMkLst>
        </pc:spChg>
        <pc:spChg chg="add mod">
          <ac:chgData name="Arslan Ashraf" userId="3e2bb7d6-5053-4e9f-91fa-0247d2ea7f08" providerId="ADAL" clId="{626FB6DB-8893-4BE1-A77E-771BD857F1E5}" dt="2021-10-28T11:37:37.061" v="6660" actId="20577"/>
          <ac:spMkLst>
            <pc:docMk/>
            <pc:sldMk cId="2904840170" sldId="2139117469"/>
            <ac:spMk id="9" creationId="{745B3B6F-C198-4844-BCDF-791B40581BEA}"/>
          </ac:spMkLst>
        </pc:spChg>
        <pc:spChg chg="add mod">
          <ac:chgData name="Arslan Ashraf" userId="3e2bb7d6-5053-4e9f-91fa-0247d2ea7f08" providerId="ADAL" clId="{626FB6DB-8893-4BE1-A77E-771BD857F1E5}" dt="2021-10-24T14:21:15.612" v="660"/>
          <ac:spMkLst>
            <pc:docMk/>
            <pc:sldMk cId="2904840170" sldId="2139117469"/>
            <ac:spMk id="10" creationId="{B28803DF-D4FE-410C-87D8-E0A373F40B7C}"/>
          </ac:spMkLst>
        </pc:spChg>
        <pc:spChg chg="mod">
          <ac:chgData name="Arslan Ashraf" userId="3e2bb7d6-5053-4e9f-91fa-0247d2ea7f08" providerId="ADAL" clId="{626FB6DB-8893-4BE1-A77E-771BD857F1E5}" dt="2021-10-24T14:22:28.556" v="661" actId="20577"/>
          <ac:spMkLst>
            <pc:docMk/>
            <pc:sldMk cId="2904840170" sldId="2139117469"/>
            <ac:spMk id="14" creationId="{22D5B51D-3405-4EE3-9C8A-25C76A82BF17}"/>
          </ac:spMkLst>
        </pc:spChg>
      </pc:sldChg>
      <pc:sldChg chg="addSp delSp modSp add del mod">
        <pc:chgData name="Arslan Ashraf" userId="3e2bb7d6-5053-4e9f-91fa-0247d2ea7f08" providerId="ADAL" clId="{626FB6DB-8893-4BE1-A77E-771BD857F1E5}" dt="2021-10-24T16:07:34.039" v="1303" actId="47"/>
        <pc:sldMkLst>
          <pc:docMk/>
          <pc:sldMk cId="0" sldId="2139117470"/>
        </pc:sldMkLst>
        <pc:picChg chg="add del mod">
          <ac:chgData name="Arslan Ashraf" userId="3e2bb7d6-5053-4e9f-91fa-0247d2ea7f08" providerId="ADAL" clId="{626FB6DB-8893-4BE1-A77E-771BD857F1E5}" dt="2021-10-24T16:07:31.233" v="1302" actId="21"/>
          <ac:picMkLst>
            <pc:docMk/>
            <pc:sldMk cId="0" sldId="2139117470"/>
            <ac:picMk id="28" creationId="{95C63618-3069-47D1-B6C0-5E13876C4051}"/>
          </ac:picMkLst>
        </pc:picChg>
      </pc:sldChg>
      <pc:sldChg chg="addSp delSp modSp add mod">
        <pc:chgData name="Arslan Ashraf" userId="3e2bb7d6-5053-4e9f-91fa-0247d2ea7f08" providerId="ADAL" clId="{626FB6DB-8893-4BE1-A77E-771BD857F1E5}" dt="2021-10-24T19:50:57.838" v="2374" actId="1076"/>
        <pc:sldMkLst>
          <pc:docMk/>
          <pc:sldMk cId="4046900549" sldId="2139117471"/>
        </pc:sldMkLst>
        <pc:spChg chg="add del">
          <ac:chgData name="Arslan Ashraf" userId="3e2bb7d6-5053-4e9f-91fa-0247d2ea7f08" providerId="ADAL" clId="{626FB6DB-8893-4BE1-A77E-771BD857F1E5}" dt="2021-10-24T14:48:13.308" v="707" actId="478"/>
          <ac:spMkLst>
            <pc:docMk/>
            <pc:sldMk cId="4046900549" sldId="2139117471"/>
            <ac:spMk id="2" creationId="{CFB1A0E5-6CD6-4165-8B00-E5E3C15E5330}"/>
          </ac:spMkLst>
        </pc:spChg>
        <pc:spChg chg="del">
          <ac:chgData name="Arslan Ashraf" userId="3e2bb7d6-5053-4e9f-91fa-0247d2ea7f08" providerId="ADAL" clId="{626FB6DB-8893-4BE1-A77E-771BD857F1E5}" dt="2021-10-24T14:28:37.809" v="669" actId="478"/>
          <ac:spMkLst>
            <pc:docMk/>
            <pc:sldMk cId="4046900549" sldId="2139117471"/>
            <ac:spMk id="5" creationId="{FDF3B25B-F223-4964-9620-0336B8E9DD29}"/>
          </ac:spMkLst>
        </pc:spChg>
        <pc:spChg chg="del">
          <ac:chgData name="Arslan Ashraf" userId="3e2bb7d6-5053-4e9f-91fa-0247d2ea7f08" providerId="ADAL" clId="{626FB6DB-8893-4BE1-A77E-771BD857F1E5}" dt="2021-10-24T14:28:41.328" v="670" actId="478"/>
          <ac:spMkLst>
            <pc:docMk/>
            <pc:sldMk cId="4046900549" sldId="2139117471"/>
            <ac:spMk id="6" creationId="{784A6D9D-6AEF-4D72-9A65-2416327C1CEE}"/>
          </ac:spMkLst>
        </pc:spChg>
        <pc:spChg chg="del">
          <ac:chgData name="Arslan Ashraf" userId="3e2bb7d6-5053-4e9f-91fa-0247d2ea7f08" providerId="ADAL" clId="{626FB6DB-8893-4BE1-A77E-771BD857F1E5}" dt="2021-10-24T14:28:41.328" v="670" actId="478"/>
          <ac:spMkLst>
            <pc:docMk/>
            <pc:sldMk cId="4046900549" sldId="2139117471"/>
            <ac:spMk id="9" creationId="{745B3B6F-C198-4844-BCDF-791B40581BEA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1" creationId="{DF524672-3F1A-4B0A-B242-7D27615D4F1E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2" creationId="{6765B245-E393-4F78-8B9F-6D0B3780C84C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3" creationId="{149811CB-5A1A-4877-98FD-8D267D972C23}"/>
          </ac:spMkLst>
        </pc:spChg>
        <pc:spChg chg="mod">
          <ac:chgData name="Arslan Ashraf" userId="3e2bb7d6-5053-4e9f-91fa-0247d2ea7f08" providerId="ADAL" clId="{626FB6DB-8893-4BE1-A77E-771BD857F1E5}" dt="2021-10-24T14:54:38.357" v="805" actId="20577"/>
          <ac:spMkLst>
            <pc:docMk/>
            <pc:sldMk cId="4046900549" sldId="2139117471"/>
            <ac:spMk id="14" creationId="{22D5B51D-3405-4EE3-9C8A-25C76A82BF17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5" creationId="{2BA28CB4-368A-464D-9DD4-A121E1ADDE33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6" creationId="{E837C973-8AD4-4048-A1F5-E47E4DDE7733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7" creationId="{4783AFCE-FEA6-4FCA-B549-4E0EB75BEFFF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8" creationId="{1E952EB8-FFE2-4669-B410-49D9703AE4B5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19" creationId="{E8391B89-4777-4FCB-9262-8A869C4DE850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0" creationId="{82C5E023-1DFB-445D-AD29-8C65E5C1EC84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1" creationId="{953293E1-6195-418B-9105-C51A8F25674B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2" creationId="{F89F6166-14EC-4056-8B94-F1CAC326A4CC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3" creationId="{7AECA78B-4606-4446-A2F3-14F4CCCEC4EA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4" creationId="{D18278CF-AB6E-4234-A28D-0F070511C18B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5" creationId="{9C5D328D-1694-49E9-A171-22FB79E70C41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27" creationId="{7DAF346B-B183-4C1D-BD3E-A49C72AF820B}"/>
          </ac:spMkLst>
        </pc:spChg>
        <pc:spChg chg="mod">
          <ac:chgData name="Arslan Ashraf" userId="3e2bb7d6-5053-4e9f-91fa-0247d2ea7f08" providerId="ADAL" clId="{626FB6DB-8893-4BE1-A77E-771BD857F1E5}" dt="2021-10-24T14:33:53.481" v="685" actId="1076"/>
          <ac:spMkLst>
            <pc:docMk/>
            <pc:sldMk cId="4046900549" sldId="2139117471"/>
            <ac:spMk id="28" creationId="{A026EBB7-5203-4D7F-9903-36C3ECA78B92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30" creationId="{B4ABFC5A-D715-45A5-81ED-774C18095F6F}"/>
          </ac:spMkLst>
        </pc:spChg>
        <pc:spChg chg="mod">
          <ac:chgData name="Arslan Ashraf" userId="3e2bb7d6-5053-4e9f-91fa-0247d2ea7f08" providerId="ADAL" clId="{626FB6DB-8893-4BE1-A77E-771BD857F1E5}" dt="2021-10-24T14:28:42.079" v="671"/>
          <ac:spMkLst>
            <pc:docMk/>
            <pc:sldMk cId="4046900549" sldId="2139117471"/>
            <ac:spMk id="31" creationId="{23E5D7ED-BF6F-4D05-A94A-A95615809889}"/>
          </ac:spMkLst>
        </pc:spChg>
        <pc:spChg chg="add mod">
          <ac:chgData name="Arslan Ashraf" userId="3e2bb7d6-5053-4e9f-91fa-0247d2ea7f08" providerId="ADAL" clId="{626FB6DB-8893-4BE1-A77E-771BD857F1E5}" dt="2021-10-24T14:33:48.341" v="683" actId="14100"/>
          <ac:spMkLst>
            <pc:docMk/>
            <pc:sldMk cId="4046900549" sldId="2139117471"/>
            <ac:spMk id="32" creationId="{4136F687-BE1D-4A81-817F-C6BB945D77B3}"/>
          </ac:spMkLst>
        </pc:spChg>
        <pc:spChg chg="add mod">
          <ac:chgData name="Arslan Ashraf" userId="3e2bb7d6-5053-4e9f-91fa-0247d2ea7f08" providerId="ADAL" clId="{626FB6DB-8893-4BE1-A77E-771BD857F1E5}" dt="2021-10-24T19:03:12.967" v="1737" actId="1076"/>
          <ac:spMkLst>
            <pc:docMk/>
            <pc:sldMk cId="4046900549" sldId="2139117471"/>
            <ac:spMk id="33" creationId="{B27DD26C-BD55-4723-9187-1FF8F33BE74A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35" creationId="{C14664B9-812A-4839-99A6-2BCA8DE68C85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36" creationId="{D44C5E39-0D4B-43C6-927A-84D93E569867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37" creationId="{91063FDA-97F9-49FD-8EF2-19A0BBB02F07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38" creationId="{78F5DA21-ECAC-4385-A7D3-008093982AE5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39" creationId="{6D8C33CC-06CD-4951-BDD6-164F26E78B54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0" creationId="{6D2A8401-7A28-46D6-A781-16EE006086EA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1" creationId="{F02883E9-6712-4BC9-A1F0-5E9693055892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2" creationId="{562A0834-D720-4668-8DA9-5733EBE0C31F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3" creationId="{A274E84D-E836-42F3-B896-A80E0C59BE26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4" creationId="{CC6DADD5-1FAB-4482-B546-052A7844729A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5" creationId="{C7542A6D-260A-41CC-B96C-4DD267A32935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6" creationId="{CABC23C0-17ED-494B-8F19-48A3AF0E2ED5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7" creationId="{DBF91554-8F2B-4958-83B8-79D94CADB8C8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48" creationId="{CB8794EC-5AAD-4C13-8564-77E096E0099E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50" creationId="{B9DF041A-4692-426D-B85A-1484C5CE7E33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51" creationId="{3CE7B9DD-CCE2-4DF1-B107-593295873F1E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53" creationId="{EA224B42-8807-4B54-A1FB-7AD58F3AE6BC}"/>
          </ac:spMkLst>
        </pc:spChg>
        <pc:spChg chg="mod">
          <ac:chgData name="Arslan Ashraf" userId="3e2bb7d6-5053-4e9f-91fa-0247d2ea7f08" providerId="ADAL" clId="{626FB6DB-8893-4BE1-A77E-771BD857F1E5}" dt="2021-10-24T14:33:36.845" v="680"/>
          <ac:spMkLst>
            <pc:docMk/>
            <pc:sldMk cId="4046900549" sldId="2139117471"/>
            <ac:spMk id="54" creationId="{162DC5A1-32B7-4BF2-A8E9-63825C693FD4}"/>
          </ac:spMkLst>
        </pc:spChg>
        <pc:spChg chg="add mod">
          <ac:chgData name="Arslan Ashraf" userId="3e2bb7d6-5053-4e9f-91fa-0247d2ea7f08" providerId="ADAL" clId="{626FB6DB-8893-4BE1-A77E-771BD857F1E5}" dt="2021-10-24T19:50:57.838" v="2374" actId="1076"/>
          <ac:spMkLst>
            <pc:docMk/>
            <pc:sldMk cId="4046900549" sldId="2139117471"/>
            <ac:spMk id="55" creationId="{F7D7C3C5-D914-4594-B384-3EC49A96F993}"/>
          </ac:spMkLst>
        </pc:spChg>
        <pc:spChg chg="add mod">
          <ac:chgData name="Arslan Ashraf" userId="3e2bb7d6-5053-4e9f-91fa-0247d2ea7f08" providerId="ADAL" clId="{626FB6DB-8893-4BE1-A77E-771BD857F1E5}" dt="2021-10-24T14:34:45.936" v="692" actId="14100"/>
          <ac:spMkLst>
            <pc:docMk/>
            <pc:sldMk cId="4046900549" sldId="2139117471"/>
            <ac:spMk id="56" creationId="{AA359D37-7498-440F-B0EF-E373CFAD0040}"/>
          </ac:spMkLst>
        </pc:spChg>
        <pc:spChg chg="mod">
          <ac:chgData name="Arslan Ashraf" userId="3e2bb7d6-5053-4e9f-91fa-0247d2ea7f08" providerId="ADAL" clId="{626FB6DB-8893-4BE1-A77E-771BD857F1E5}" dt="2021-10-24T14:34:50.846" v="694"/>
          <ac:spMkLst>
            <pc:docMk/>
            <pc:sldMk cId="4046900549" sldId="2139117471"/>
            <ac:spMk id="58" creationId="{DE059CB5-7E01-4A4F-B859-FAAD26E2285A}"/>
          </ac:spMkLst>
        </pc:spChg>
        <pc:spChg chg="mod">
          <ac:chgData name="Arslan Ashraf" userId="3e2bb7d6-5053-4e9f-91fa-0247d2ea7f08" providerId="ADAL" clId="{626FB6DB-8893-4BE1-A77E-771BD857F1E5}" dt="2021-10-24T14:34:50.846" v="694"/>
          <ac:spMkLst>
            <pc:docMk/>
            <pc:sldMk cId="4046900549" sldId="2139117471"/>
            <ac:spMk id="59" creationId="{BA89A903-8DB6-477F-81AC-E360645C0449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1" creationId="{B10A3D29-67DC-4FF9-8043-7B275DE1A451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2" creationId="{3B9D509D-589F-4BB8-8AE6-C00A5C3CD4DA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3" creationId="{912341B3-A27C-4FB5-844C-50A2E0453D13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4" creationId="{77D87759-F0C8-42FB-B0A7-BF6C81E61258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5" creationId="{4815B663-6809-4A5A-82CD-4A2029E5764B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6" creationId="{44278640-B0D2-4F6A-A8E1-2A7B7CAB59F0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7" creationId="{7F1651DC-078A-491D-8CFF-665A905B0D88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8" creationId="{32C097A6-FA4C-4693-917F-2641530D0729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69" creationId="{ECCA16BB-26B6-4A67-B945-416074106B32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70" creationId="{783BFEF7-70F7-4E71-81DC-FEC33F202678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71" creationId="{040E4651-1494-4237-8A19-97068058344F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72" creationId="{EFAF5DDD-2021-401C-9C58-33A966384A66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73" creationId="{346E3392-64F2-4F31-A47C-9D1E0352B966}"/>
          </ac:spMkLst>
        </pc:spChg>
        <pc:spChg chg="mod">
          <ac:chgData name="Arslan Ashraf" userId="3e2bb7d6-5053-4e9f-91fa-0247d2ea7f08" providerId="ADAL" clId="{626FB6DB-8893-4BE1-A77E-771BD857F1E5}" dt="2021-10-24T14:34:58.392" v="697"/>
          <ac:spMkLst>
            <pc:docMk/>
            <pc:sldMk cId="4046900549" sldId="2139117471"/>
            <ac:spMk id="74" creationId="{D1C5BA00-E16F-4904-93B9-2EE4ADFA22BA}"/>
          </ac:spMkLst>
        </pc:spChg>
        <pc:spChg chg="mod">
          <ac:chgData name="Arslan Ashraf" userId="3e2bb7d6-5053-4e9f-91fa-0247d2ea7f08" providerId="ADAL" clId="{626FB6DB-8893-4BE1-A77E-771BD857F1E5}" dt="2021-10-24T14:35:05.347" v="700"/>
          <ac:spMkLst>
            <pc:docMk/>
            <pc:sldMk cId="4046900549" sldId="2139117471"/>
            <ac:spMk id="76" creationId="{7E5FBDB4-186C-4751-A1B9-9D4C4D4A6B27}"/>
          </ac:spMkLst>
        </pc:spChg>
        <pc:spChg chg="mod">
          <ac:chgData name="Arslan Ashraf" userId="3e2bb7d6-5053-4e9f-91fa-0247d2ea7f08" providerId="ADAL" clId="{626FB6DB-8893-4BE1-A77E-771BD857F1E5}" dt="2021-10-24T14:35:05.347" v="700"/>
          <ac:spMkLst>
            <pc:docMk/>
            <pc:sldMk cId="4046900549" sldId="2139117471"/>
            <ac:spMk id="77" creationId="{D00B1668-628B-4ABB-B8BD-16428903A00E}"/>
          </ac:spMkLst>
        </pc:spChg>
        <pc:spChg chg="add mod">
          <ac:chgData name="Arslan Ashraf" userId="3e2bb7d6-5053-4e9f-91fa-0247d2ea7f08" providerId="ADAL" clId="{626FB6DB-8893-4BE1-A77E-771BD857F1E5}" dt="2021-10-24T19:50:43.594" v="2372" actId="1076"/>
          <ac:spMkLst>
            <pc:docMk/>
            <pc:sldMk cId="4046900549" sldId="2139117471"/>
            <ac:spMk id="78" creationId="{67C3AFC3-6602-458A-AE8D-3C182FA42B60}"/>
          </ac:spMkLst>
        </pc:spChg>
        <pc:spChg chg="add del mod">
          <ac:chgData name="Arslan Ashraf" userId="3e2bb7d6-5053-4e9f-91fa-0247d2ea7f08" providerId="ADAL" clId="{626FB6DB-8893-4BE1-A77E-771BD857F1E5}" dt="2021-10-24T14:50:13.448" v="721" actId="478"/>
          <ac:spMkLst>
            <pc:docMk/>
            <pc:sldMk cId="4046900549" sldId="2139117471"/>
            <ac:spMk id="79" creationId="{72184B81-A45F-428D-A571-CEB7C9730098}"/>
          </ac:spMkLst>
        </pc:spChg>
        <pc:spChg chg="add mod">
          <ac:chgData name="Arslan Ashraf" userId="3e2bb7d6-5053-4e9f-91fa-0247d2ea7f08" providerId="ADAL" clId="{626FB6DB-8893-4BE1-A77E-771BD857F1E5}" dt="2021-10-24T15:53:09.569" v="1290" actId="1076"/>
          <ac:spMkLst>
            <pc:docMk/>
            <pc:sldMk cId="4046900549" sldId="2139117471"/>
            <ac:spMk id="80" creationId="{8E926A88-4952-4A26-B7C4-EA6504C29A49}"/>
          </ac:spMkLst>
        </pc:spChg>
        <pc:spChg chg="add mod">
          <ac:chgData name="Arslan Ashraf" userId="3e2bb7d6-5053-4e9f-91fa-0247d2ea7f08" providerId="ADAL" clId="{626FB6DB-8893-4BE1-A77E-771BD857F1E5}" dt="2021-10-24T15:53:09.569" v="1290" actId="1076"/>
          <ac:spMkLst>
            <pc:docMk/>
            <pc:sldMk cId="4046900549" sldId="2139117471"/>
            <ac:spMk id="81" creationId="{9BAC6070-7F1D-4D05-9279-492B297BD4AB}"/>
          </ac:spMkLst>
        </pc:spChg>
        <pc:spChg chg="add mod">
          <ac:chgData name="Arslan Ashraf" userId="3e2bb7d6-5053-4e9f-91fa-0247d2ea7f08" providerId="ADAL" clId="{626FB6DB-8893-4BE1-A77E-771BD857F1E5}" dt="2021-10-24T19:02:49.625" v="1736" actId="1076"/>
          <ac:spMkLst>
            <pc:docMk/>
            <pc:sldMk cId="4046900549" sldId="2139117471"/>
            <ac:spMk id="82" creationId="{77124955-9CA7-495E-960D-2163F6E60561}"/>
          </ac:spMkLst>
        </pc:spChg>
        <pc:spChg chg="add mod">
          <ac:chgData name="Arslan Ashraf" userId="3e2bb7d6-5053-4e9f-91fa-0247d2ea7f08" providerId="ADAL" clId="{626FB6DB-8893-4BE1-A77E-771BD857F1E5}" dt="2021-10-24T19:02:46.132" v="1735" actId="1076"/>
          <ac:spMkLst>
            <pc:docMk/>
            <pc:sldMk cId="4046900549" sldId="2139117471"/>
            <ac:spMk id="83" creationId="{0390AD8F-93D8-4EC3-9020-B816F17FF2EF}"/>
          </ac:spMkLst>
        </pc:spChg>
        <pc:grpChg chg="add mod">
          <ac:chgData name="Arslan Ashraf" userId="3e2bb7d6-5053-4e9f-91fa-0247d2ea7f08" providerId="ADAL" clId="{626FB6DB-8893-4BE1-A77E-771BD857F1E5}" dt="2021-10-24T14:35:01.311" v="698" actId="1076"/>
          <ac:grpSpMkLst>
            <pc:docMk/>
            <pc:sldMk cId="4046900549" sldId="2139117471"/>
            <ac:grpSpMk id="8" creationId="{0A0B9A01-6C5A-4B39-A551-A16ECAEA9D0A}"/>
          </ac:grpSpMkLst>
        </pc:grpChg>
        <pc:grpChg chg="add mod">
          <ac:chgData name="Arslan Ashraf" userId="3e2bb7d6-5053-4e9f-91fa-0247d2ea7f08" providerId="ADAL" clId="{626FB6DB-8893-4BE1-A77E-771BD857F1E5}" dt="2021-10-24T14:34:02.123" v="686" actId="1076"/>
          <ac:grpSpMkLst>
            <pc:docMk/>
            <pc:sldMk cId="4046900549" sldId="2139117471"/>
            <ac:grpSpMk id="26" creationId="{8F4D4E6E-0B34-4B29-8CFA-6801B864540B}"/>
          </ac:grpSpMkLst>
        </pc:grpChg>
        <pc:grpChg chg="add mod">
          <ac:chgData name="Arslan Ashraf" userId="3e2bb7d6-5053-4e9f-91fa-0247d2ea7f08" providerId="ADAL" clId="{626FB6DB-8893-4BE1-A77E-771BD857F1E5}" dt="2021-10-24T14:34:18.205" v="689" actId="1076"/>
          <ac:grpSpMkLst>
            <pc:docMk/>
            <pc:sldMk cId="4046900549" sldId="2139117471"/>
            <ac:grpSpMk id="29" creationId="{2993A496-AD22-40A2-9BD7-DB0F0602DF66}"/>
          </ac:grpSpMkLst>
        </pc:grpChg>
        <pc:grpChg chg="add del mod">
          <ac:chgData name="Arslan Ashraf" userId="3e2bb7d6-5053-4e9f-91fa-0247d2ea7f08" providerId="ADAL" clId="{626FB6DB-8893-4BE1-A77E-771BD857F1E5}" dt="2021-10-24T14:34:56.927" v="696" actId="478"/>
          <ac:grpSpMkLst>
            <pc:docMk/>
            <pc:sldMk cId="4046900549" sldId="2139117471"/>
            <ac:grpSpMk id="34" creationId="{177CD63D-D748-4C9E-A3E5-5F9785ED8828}"/>
          </ac:grpSpMkLst>
        </pc:grpChg>
        <pc:grpChg chg="add del mod">
          <ac:chgData name="Arslan Ashraf" userId="3e2bb7d6-5053-4e9f-91fa-0247d2ea7f08" providerId="ADAL" clId="{626FB6DB-8893-4BE1-A77E-771BD857F1E5}" dt="2021-10-24T14:34:49.020" v="693" actId="478"/>
          <ac:grpSpMkLst>
            <pc:docMk/>
            <pc:sldMk cId="4046900549" sldId="2139117471"/>
            <ac:grpSpMk id="49" creationId="{0378B33C-63F1-4B6F-AA9D-58B656953279}"/>
          </ac:grpSpMkLst>
        </pc:grpChg>
        <pc:grpChg chg="add del mod">
          <ac:chgData name="Arslan Ashraf" userId="3e2bb7d6-5053-4e9f-91fa-0247d2ea7f08" providerId="ADAL" clId="{626FB6DB-8893-4BE1-A77E-771BD857F1E5}" dt="2021-10-24T14:35:02.874" v="699" actId="478"/>
          <ac:grpSpMkLst>
            <pc:docMk/>
            <pc:sldMk cId="4046900549" sldId="2139117471"/>
            <ac:grpSpMk id="52" creationId="{0E02DBFF-7E2A-4A18-8E4C-8D6C9ED1C096}"/>
          </ac:grpSpMkLst>
        </pc:grpChg>
        <pc:grpChg chg="add mod">
          <ac:chgData name="Arslan Ashraf" userId="3e2bb7d6-5053-4e9f-91fa-0247d2ea7f08" providerId="ADAL" clId="{626FB6DB-8893-4BE1-A77E-771BD857F1E5}" dt="2021-10-24T14:34:54.862" v="695" actId="1076"/>
          <ac:grpSpMkLst>
            <pc:docMk/>
            <pc:sldMk cId="4046900549" sldId="2139117471"/>
            <ac:grpSpMk id="57" creationId="{008E0737-D418-43B3-9AFC-C757049D49B2}"/>
          </ac:grpSpMkLst>
        </pc:grpChg>
        <pc:grpChg chg="add mod">
          <ac:chgData name="Arslan Ashraf" userId="3e2bb7d6-5053-4e9f-91fa-0247d2ea7f08" providerId="ADAL" clId="{626FB6DB-8893-4BE1-A77E-771BD857F1E5}" dt="2021-10-24T14:34:58.392" v="697"/>
          <ac:grpSpMkLst>
            <pc:docMk/>
            <pc:sldMk cId="4046900549" sldId="2139117471"/>
            <ac:grpSpMk id="60" creationId="{F0D905D8-BED8-49D6-988D-04558DCE720E}"/>
          </ac:grpSpMkLst>
        </pc:grpChg>
        <pc:grpChg chg="add mod">
          <ac:chgData name="Arslan Ashraf" userId="3e2bb7d6-5053-4e9f-91fa-0247d2ea7f08" providerId="ADAL" clId="{626FB6DB-8893-4BE1-A77E-771BD857F1E5}" dt="2021-10-24T14:35:19.445" v="701" actId="1076"/>
          <ac:grpSpMkLst>
            <pc:docMk/>
            <pc:sldMk cId="4046900549" sldId="2139117471"/>
            <ac:grpSpMk id="75" creationId="{20EB09CA-E01B-4F82-87C6-8F9082317CD6}"/>
          </ac:grpSpMkLst>
        </pc:grpChg>
        <pc:picChg chg="add del mod">
          <ac:chgData name="Arslan Ashraf" userId="3e2bb7d6-5053-4e9f-91fa-0247d2ea7f08" providerId="ADAL" clId="{626FB6DB-8893-4BE1-A77E-771BD857F1E5}" dt="2021-10-24T14:52:26.134" v="778" actId="478"/>
          <ac:picMkLst>
            <pc:docMk/>
            <pc:sldMk cId="4046900549" sldId="2139117471"/>
            <ac:picMk id="7" creationId="{89D1CEB6-7383-4585-9559-48CE59AF4870}"/>
          </ac:picMkLst>
        </pc:picChg>
        <pc:cxnChg chg="add mod">
          <ac:chgData name="Arslan Ashraf" userId="3e2bb7d6-5053-4e9f-91fa-0247d2ea7f08" providerId="ADAL" clId="{626FB6DB-8893-4BE1-A77E-771BD857F1E5}" dt="2021-10-24T15:54:05.286" v="1295" actId="14100"/>
          <ac:cxnSpMkLst>
            <pc:docMk/>
            <pc:sldMk cId="4046900549" sldId="2139117471"/>
            <ac:cxnSpMk id="85" creationId="{5A772F09-7C86-4B47-9563-DFC22F8B1DC9}"/>
          </ac:cxnSpMkLst>
        </pc:cxnChg>
      </pc:sldChg>
      <pc:sldChg chg="delSp modSp add del mod ord delAnim modAnim">
        <pc:chgData name="Arslan Ashraf" userId="3e2bb7d6-5053-4e9f-91fa-0247d2ea7f08" providerId="ADAL" clId="{626FB6DB-8893-4BE1-A77E-771BD857F1E5}" dt="2021-10-24T15:23:28.142" v="1200"/>
        <pc:sldMkLst>
          <pc:docMk/>
          <pc:sldMk cId="793694350" sldId="2139117472"/>
        </pc:sldMkLst>
        <pc:spChg chg="mod">
          <ac:chgData name="Arslan Ashraf" userId="3e2bb7d6-5053-4e9f-91fa-0247d2ea7f08" providerId="ADAL" clId="{626FB6DB-8893-4BE1-A77E-771BD857F1E5}" dt="2021-10-24T15:08:51.520" v="1186" actId="207"/>
          <ac:spMkLst>
            <pc:docMk/>
            <pc:sldMk cId="793694350" sldId="2139117472"/>
            <ac:spMk id="28" creationId="{5BEE2FB9-B355-4509-AE8A-EE8B2F41A346}"/>
          </ac:spMkLst>
        </pc:spChg>
        <pc:spChg chg="del">
          <ac:chgData name="Arslan Ashraf" userId="3e2bb7d6-5053-4e9f-91fa-0247d2ea7f08" providerId="ADAL" clId="{626FB6DB-8893-4BE1-A77E-771BD857F1E5}" dt="2021-10-24T15:08:39.471" v="1184" actId="478"/>
          <ac:spMkLst>
            <pc:docMk/>
            <pc:sldMk cId="793694350" sldId="2139117472"/>
            <ac:spMk id="34" creationId="{20831172-38DB-41AC-9DA1-D80A437E2682}"/>
          </ac:spMkLst>
        </pc:spChg>
        <pc:spChg chg="del">
          <ac:chgData name="Arslan Ashraf" userId="3e2bb7d6-5053-4e9f-91fa-0247d2ea7f08" providerId="ADAL" clId="{626FB6DB-8893-4BE1-A77E-771BD857F1E5}" dt="2021-10-24T15:08:43.278" v="1185" actId="478"/>
          <ac:spMkLst>
            <pc:docMk/>
            <pc:sldMk cId="793694350" sldId="2139117472"/>
            <ac:spMk id="39" creationId="{2E0E8DD1-F754-4434-95D7-B03C9B0662C0}"/>
          </ac:spMkLst>
        </pc:spChg>
      </pc:sldChg>
      <pc:sldChg chg="addSp delSp modSp add mod ord delAnim modAnim">
        <pc:chgData name="Arslan Ashraf" userId="3e2bb7d6-5053-4e9f-91fa-0247d2ea7f08" providerId="ADAL" clId="{626FB6DB-8893-4BE1-A77E-771BD857F1E5}" dt="2021-10-24T15:48:53.952" v="1287"/>
        <pc:sldMkLst>
          <pc:docMk/>
          <pc:sldMk cId="2249989992" sldId="2139117473"/>
        </pc:sldMkLst>
        <pc:spChg chg="mod">
          <ac:chgData name="Arslan Ashraf" userId="3e2bb7d6-5053-4e9f-91fa-0247d2ea7f08" providerId="ADAL" clId="{626FB6DB-8893-4BE1-A77E-771BD857F1E5}" dt="2021-10-24T15:30:13.870" v="1238" actId="20577"/>
          <ac:spMkLst>
            <pc:docMk/>
            <pc:sldMk cId="2249989992" sldId="2139117473"/>
            <ac:spMk id="14" creationId="{22D5B51D-3405-4EE3-9C8A-25C76A82BF17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32" creationId="{4136F687-BE1D-4A81-817F-C6BB945D77B3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33" creationId="{B27DD26C-BD55-4723-9187-1FF8F33BE74A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55" creationId="{F7D7C3C5-D914-4594-B384-3EC49A96F993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56" creationId="{AA359D37-7498-440F-B0EF-E373CFAD0040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78" creationId="{67C3AFC3-6602-458A-AE8D-3C182FA42B60}"/>
          </ac:spMkLst>
        </pc:spChg>
        <pc:spChg chg="add del mod">
          <ac:chgData name="Arslan Ashraf" userId="3e2bb7d6-5053-4e9f-91fa-0247d2ea7f08" providerId="ADAL" clId="{626FB6DB-8893-4BE1-A77E-771BD857F1E5}" dt="2021-10-24T15:43:43.275" v="1262" actId="478"/>
          <ac:spMkLst>
            <pc:docMk/>
            <pc:sldMk cId="2249989992" sldId="2139117473"/>
            <ac:spMk id="79" creationId="{D3F4C36A-D2AE-4C55-9CEF-B84F39D12E9F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80" creationId="{8E926A88-4952-4A26-B7C4-EA6504C29A49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81" creationId="{9BAC6070-7F1D-4D05-9279-492B297BD4AB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82" creationId="{77124955-9CA7-495E-960D-2163F6E60561}"/>
          </ac:spMkLst>
        </pc:spChg>
        <pc:spChg chg="del">
          <ac:chgData name="Arslan Ashraf" userId="3e2bb7d6-5053-4e9f-91fa-0247d2ea7f08" providerId="ADAL" clId="{626FB6DB-8893-4BE1-A77E-771BD857F1E5}" dt="2021-10-24T15:29:46.146" v="1210" actId="478"/>
          <ac:spMkLst>
            <pc:docMk/>
            <pc:sldMk cId="2249989992" sldId="2139117473"/>
            <ac:spMk id="83" creationId="{0390AD8F-93D8-4EC3-9020-B816F17FF2EF}"/>
          </ac:spMkLst>
        </pc:spChg>
        <pc:spChg chg="add del mod">
          <ac:chgData name="Arslan Ashraf" userId="3e2bb7d6-5053-4e9f-91fa-0247d2ea7f08" providerId="ADAL" clId="{626FB6DB-8893-4BE1-A77E-771BD857F1E5}" dt="2021-10-24T15:39:59.092" v="1252" actId="478"/>
          <ac:spMkLst>
            <pc:docMk/>
            <pc:sldMk cId="2249989992" sldId="2139117473"/>
            <ac:spMk id="84" creationId="{974AEE77-0791-4F20-8FBE-8D1FBD39D3F0}"/>
          </ac:spMkLst>
        </pc:spChg>
        <pc:spChg chg="mod">
          <ac:chgData name="Arslan Ashraf" userId="3e2bb7d6-5053-4e9f-91fa-0247d2ea7f08" providerId="ADAL" clId="{626FB6DB-8893-4BE1-A77E-771BD857F1E5}" dt="2021-10-24T15:40:12.223" v="1255"/>
          <ac:spMkLst>
            <pc:docMk/>
            <pc:sldMk cId="2249989992" sldId="2139117473"/>
            <ac:spMk id="86" creationId="{D05C88EF-2CAE-4A62-BDE9-87CEFD735A11}"/>
          </ac:spMkLst>
        </pc:spChg>
        <pc:spChg chg="mod">
          <ac:chgData name="Arslan Ashraf" userId="3e2bb7d6-5053-4e9f-91fa-0247d2ea7f08" providerId="ADAL" clId="{626FB6DB-8893-4BE1-A77E-771BD857F1E5}" dt="2021-10-24T15:40:12.223" v="1255"/>
          <ac:spMkLst>
            <pc:docMk/>
            <pc:sldMk cId="2249989992" sldId="2139117473"/>
            <ac:spMk id="87" creationId="{D3711867-5105-492C-BC98-45161424CB0D}"/>
          </ac:spMkLst>
        </pc:spChg>
        <pc:spChg chg="add del mod">
          <ac:chgData name="Arslan Ashraf" userId="3e2bb7d6-5053-4e9f-91fa-0247d2ea7f08" providerId="ADAL" clId="{626FB6DB-8893-4BE1-A77E-771BD857F1E5}" dt="2021-10-24T15:47:14.654" v="1279"/>
          <ac:spMkLst>
            <pc:docMk/>
            <pc:sldMk cId="2249989992" sldId="2139117473"/>
            <ac:spMk id="88" creationId="{C17D085A-E6E8-49E7-B399-F32212A468D2}"/>
          </ac:spMkLst>
        </pc:spChg>
        <pc:spChg chg="add del mod">
          <ac:chgData name="Arslan Ashraf" userId="3e2bb7d6-5053-4e9f-91fa-0247d2ea7f08" providerId="ADAL" clId="{626FB6DB-8893-4BE1-A77E-771BD857F1E5}" dt="2021-10-24T15:48:24.810" v="1282" actId="478"/>
          <ac:spMkLst>
            <pc:docMk/>
            <pc:sldMk cId="2249989992" sldId="2139117473"/>
            <ac:spMk id="89" creationId="{6DDEA92B-37A0-47A9-9B96-5C7BB9908E5F}"/>
          </ac:spMkLst>
        </pc:spChg>
        <pc:spChg chg="add mod">
          <ac:chgData name="Arslan Ashraf" userId="3e2bb7d6-5053-4e9f-91fa-0247d2ea7f08" providerId="ADAL" clId="{626FB6DB-8893-4BE1-A77E-771BD857F1E5}" dt="2021-10-24T15:48:53.952" v="1287"/>
          <ac:spMkLst>
            <pc:docMk/>
            <pc:sldMk cId="2249989992" sldId="2139117473"/>
            <ac:spMk id="90" creationId="{2F3F08FE-B098-4B1C-9CE6-98CF2393464B}"/>
          </ac:spMkLst>
        </pc:s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8" creationId="{0A0B9A01-6C5A-4B39-A551-A16ECAEA9D0A}"/>
          </ac:grpSpMkLst>
        </pc:gr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26" creationId="{8F4D4E6E-0B34-4B29-8CFA-6801B864540B}"/>
          </ac:grpSpMkLst>
        </pc:gr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29" creationId="{2993A496-AD22-40A2-9BD7-DB0F0602DF66}"/>
          </ac:grpSpMkLst>
        </pc:gr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57" creationId="{008E0737-D418-43B3-9AFC-C757049D49B2}"/>
          </ac:grpSpMkLst>
        </pc:gr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60" creationId="{F0D905D8-BED8-49D6-988D-04558DCE720E}"/>
          </ac:grpSpMkLst>
        </pc:grpChg>
        <pc:grpChg chg="del">
          <ac:chgData name="Arslan Ashraf" userId="3e2bb7d6-5053-4e9f-91fa-0247d2ea7f08" providerId="ADAL" clId="{626FB6DB-8893-4BE1-A77E-771BD857F1E5}" dt="2021-10-24T15:29:46.146" v="1210" actId="478"/>
          <ac:grpSpMkLst>
            <pc:docMk/>
            <pc:sldMk cId="2249989992" sldId="2139117473"/>
            <ac:grpSpMk id="75" creationId="{20EB09CA-E01B-4F82-87C6-8F9082317CD6}"/>
          </ac:grpSpMkLst>
        </pc:grpChg>
        <pc:grpChg chg="add mod">
          <ac:chgData name="Arslan Ashraf" userId="3e2bb7d6-5053-4e9f-91fa-0247d2ea7f08" providerId="ADAL" clId="{626FB6DB-8893-4BE1-A77E-771BD857F1E5}" dt="2021-10-24T15:44:05.388" v="1270" actId="1076"/>
          <ac:grpSpMkLst>
            <pc:docMk/>
            <pc:sldMk cId="2249989992" sldId="2139117473"/>
            <ac:grpSpMk id="85" creationId="{6F5B91A4-71D3-43C2-A1C1-D5433A9BA606}"/>
          </ac:grpSpMkLst>
        </pc:grpChg>
        <pc:picChg chg="add mod">
          <ac:chgData name="Arslan Ashraf" userId="3e2bb7d6-5053-4e9f-91fa-0247d2ea7f08" providerId="ADAL" clId="{626FB6DB-8893-4BE1-A77E-771BD857F1E5}" dt="2021-10-24T15:44:25.899" v="1273" actId="1076"/>
          <ac:picMkLst>
            <pc:docMk/>
            <pc:sldMk cId="2249989992" sldId="2139117473"/>
            <ac:picMk id="2" creationId="{2181221E-DC66-47F9-9099-D82137A4AA2A}"/>
          </ac:picMkLst>
        </pc:picChg>
        <pc:picChg chg="add mod">
          <ac:chgData name="Arslan Ashraf" userId="3e2bb7d6-5053-4e9f-91fa-0247d2ea7f08" providerId="ADAL" clId="{626FB6DB-8893-4BE1-A77E-771BD857F1E5}" dt="2021-10-24T15:47:14.103" v="1278" actId="1076"/>
          <ac:picMkLst>
            <pc:docMk/>
            <pc:sldMk cId="2249989992" sldId="2139117473"/>
            <ac:picMk id="1026" creationId="{A235F44A-6BB8-4682-9285-EE9DA44FE444}"/>
          </ac:picMkLst>
        </pc:picChg>
        <pc:picChg chg="add mod">
          <ac:chgData name="Arslan Ashraf" userId="3e2bb7d6-5053-4e9f-91fa-0247d2ea7f08" providerId="ADAL" clId="{626FB6DB-8893-4BE1-A77E-771BD857F1E5}" dt="2021-10-24T15:44:01.771" v="1269" actId="1076"/>
          <ac:picMkLst>
            <pc:docMk/>
            <pc:sldMk cId="2249989992" sldId="2139117473"/>
            <ac:picMk id="1028" creationId="{B690AE58-ADE4-4526-AD68-BA421FF4E26E}"/>
          </ac:picMkLst>
        </pc:picChg>
      </pc:sldChg>
      <pc:sldChg chg="addSp delSp modSp add mod modAnim">
        <pc:chgData name="Arslan Ashraf" userId="3e2bb7d6-5053-4e9f-91fa-0247d2ea7f08" providerId="ADAL" clId="{626FB6DB-8893-4BE1-A77E-771BD857F1E5}" dt="2021-10-24T19:35:44.931" v="2197" actId="14100"/>
        <pc:sldMkLst>
          <pc:docMk/>
          <pc:sldMk cId="996843836" sldId="2139117474"/>
        </pc:sldMkLst>
        <pc:spChg chg="add mod">
          <ac:chgData name="Arslan Ashraf" userId="3e2bb7d6-5053-4e9f-91fa-0247d2ea7f08" providerId="ADAL" clId="{626FB6DB-8893-4BE1-A77E-771BD857F1E5}" dt="2021-10-24T19:32:00.327" v="1941" actId="1076"/>
          <ac:spMkLst>
            <pc:docMk/>
            <pc:sldMk cId="996843836" sldId="2139117474"/>
            <ac:spMk id="4" creationId="{86837CFC-6014-46A4-AEA6-D992E573C0B7}"/>
          </ac:spMkLst>
        </pc:spChg>
        <pc:spChg chg="mod">
          <ac:chgData name="Arslan Ashraf" userId="3e2bb7d6-5053-4e9f-91fa-0247d2ea7f08" providerId="ADAL" clId="{626FB6DB-8893-4BE1-A77E-771BD857F1E5}" dt="2021-10-24T16:09:26.135" v="1367" actId="313"/>
          <ac:spMkLst>
            <pc:docMk/>
            <pc:sldMk cId="996843836" sldId="2139117474"/>
            <ac:spMk id="14" creationId="{22D5B51D-3405-4EE3-9C8A-25C76A82BF17}"/>
          </ac:spMkLst>
        </pc:spChg>
        <pc:spChg chg="add mod">
          <ac:chgData name="Arslan Ashraf" userId="3e2bb7d6-5053-4e9f-91fa-0247d2ea7f08" providerId="ADAL" clId="{626FB6DB-8893-4BE1-A77E-771BD857F1E5}" dt="2021-10-24T19:35:44.931" v="2197" actId="14100"/>
          <ac:spMkLst>
            <pc:docMk/>
            <pc:sldMk cId="996843836" sldId="2139117474"/>
            <ac:spMk id="15" creationId="{240D69BC-3AF1-4827-85D0-3BF28A9DA34F}"/>
          </ac:spMkLst>
        </pc:spChg>
        <pc:spChg chg="del">
          <ac:chgData name="Arslan Ashraf" userId="3e2bb7d6-5053-4e9f-91fa-0247d2ea7f08" providerId="ADAL" clId="{626FB6DB-8893-4BE1-A77E-771BD857F1E5}" dt="2021-10-24T16:07:43.082" v="1305" actId="478"/>
          <ac:spMkLst>
            <pc:docMk/>
            <pc:sldMk cId="996843836" sldId="2139117474"/>
            <ac:spMk id="90" creationId="{2F3F08FE-B098-4B1C-9CE6-98CF2393464B}"/>
          </ac:spMkLst>
        </pc:spChg>
        <pc:grpChg chg="del">
          <ac:chgData name="Arslan Ashraf" userId="3e2bb7d6-5053-4e9f-91fa-0247d2ea7f08" providerId="ADAL" clId="{626FB6DB-8893-4BE1-A77E-771BD857F1E5}" dt="2021-10-24T16:07:43.082" v="1305" actId="478"/>
          <ac:grpSpMkLst>
            <pc:docMk/>
            <pc:sldMk cId="996843836" sldId="2139117474"/>
            <ac:grpSpMk id="85" creationId="{6F5B91A4-71D3-43C2-A1C1-D5433A9BA606}"/>
          </ac:grpSpMkLst>
        </pc:grpChg>
        <pc:picChg chg="del">
          <ac:chgData name="Arslan Ashraf" userId="3e2bb7d6-5053-4e9f-91fa-0247d2ea7f08" providerId="ADAL" clId="{626FB6DB-8893-4BE1-A77E-771BD857F1E5}" dt="2021-10-24T16:07:43.082" v="1305" actId="478"/>
          <ac:picMkLst>
            <pc:docMk/>
            <pc:sldMk cId="996843836" sldId="2139117474"/>
            <ac:picMk id="2" creationId="{2181221E-DC66-47F9-9099-D82137A4AA2A}"/>
          </ac:picMkLst>
        </pc:picChg>
        <pc:picChg chg="add mod">
          <ac:chgData name="Arslan Ashraf" userId="3e2bb7d6-5053-4e9f-91fa-0247d2ea7f08" providerId="ADAL" clId="{626FB6DB-8893-4BE1-A77E-771BD857F1E5}" dt="2021-10-24T19:31:52.285" v="1940" actId="1076"/>
          <ac:picMkLst>
            <pc:docMk/>
            <pc:sldMk cId="996843836" sldId="2139117474"/>
            <ac:picMk id="12" creationId="{DAACD8EB-15AF-4616-B30D-413863811897}"/>
          </ac:picMkLst>
        </pc:picChg>
        <pc:picChg chg="del">
          <ac:chgData name="Arslan Ashraf" userId="3e2bb7d6-5053-4e9f-91fa-0247d2ea7f08" providerId="ADAL" clId="{626FB6DB-8893-4BE1-A77E-771BD857F1E5}" dt="2021-10-24T16:07:43.082" v="1305" actId="478"/>
          <ac:picMkLst>
            <pc:docMk/>
            <pc:sldMk cId="996843836" sldId="2139117474"/>
            <ac:picMk id="1026" creationId="{A235F44A-6BB8-4682-9285-EE9DA44FE444}"/>
          </ac:picMkLst>
        </pc:picChg>
        <pc:picChg chg="del">
          <ac:chgData name="Arslan Ashraf" userId="3e2bb7d6-5053-4e9f-91fa-0247d2ea7f08" providerId="ADAL" clId="{626FB6DB-8893-4BE1-A77E-771BD857F1E5}" dt="2021-10-24T16:07:43.082" v="1305" actId="478"/>
          <ac:picMkLst>
            <pc:docMk/>
            <pc:sldMk cId="996843836" sldId="2139117474"/>
            <ac:picMk id="1028" creationId="{B690AE58-ADE4-4526-AD68-BA421FF4E26E}"/>
          </ac:picMkLst>
        </pc:picChg>
      </pc:sldChg>
      <pc:sldChg chg="addSp delSp modSp add mod">
        <pc:chgData name="Arslan Ashraf" userId="3e2bb7d6-5053-4e9f-91fa-0247d2ea7f08" providerId="ADAL" clId="{626FB6DB-8893-4BE1-A77E-771BD857F1E5}" dt="2021-10-24T16:41:42.410" v="1379" actId="1076"/>
        <pc:sldMkLst>
          <pc:docMk/>
          <pc:sldMk cId="4134600739" sldId="2139117475"/>
        </pc:sldMkLst>
        <pc:spChg chg="del">
          <ac:chgData name="Arslan Ashraf" userId="3e2bb7d6-5053-4e9f-91fa-0247d2ea7f08" providerId="ADAL" clId="{626FB6DB-8893-4BE1-A77E-771BD857F1E5}" dt="2021-10-24T16:40:21.445" v="1376" actId="478"/>
          <ac:spMkLst>
            <pc:docMk/>
            <pc:sldMk cId="4134600739" sldId="2139117475"/>
            <ac:spMk id="4" creationId="{86837CFC-6014-46A4-AEA6-D992E573C0B7}"/>
          </ac:spMkLst>
        </pc:spChg>
        <pc:picChg chg="add mod">
          <ac:chgData name="Arslan Ashraf" userId="3e2bb7d6-5053-4e9f-91fa-0247d2ea7f08" providerId="ADAL" clId="{626FB6DB-8893-4BE1-A77E-771BD857F1E5}" dt="2021-10-24T16:41:42.410" v="1379" actId="1076"/>
          <ac:picMkLst>
            <pc:docMk/>
            <pc:sldMk cId="4134600739" sldId="2139117475"/>
            <ac:picMk id="5" creationId="{F61A6146-01E8-4CF2-9497-E1E06A81A887}"/>
          </ac:picMkLst>
        </pc:picChg>
        <pc:picChg chg="del">
          <ac:chgData name="Arslan Ashraf" userId="3e2bb7d6-5053-4e9f-91fa-0247d2ea7f08" providerId="ADAL" clId="{626FB6DB-8893-4BE1-A77E-771BD857F1E5}" dt="2021-10-24T16:40:19.320" v="1375" actId="478"/>
          <ac:picMkLst>
            <pc:docMk/>
            <pc:sldMk cId="4134600739" sldId="2139117475"/>
            <ac:picMk id="12" creationId="{DAACD8EB-15AF-4616-B30D-413863811897}"/>
          </ac:picMkLst>
        </pc:picChg>
      </pc:sldChg>
      <pc:sldChg chg="addSp delSp modSp add mod modTransition">
        <pc:chgData name="Arslan Ashraf" userId="3e2bb7d6-5053-4e9f-91fa-0247d2ea7f08" providerId="ADAL" clId="{626FB6DB-8893-4BE1-A77E-771BD857F1E5}" dt="2021-10-24T16:45:25.157" v="1414"/>
        <pc:sldMkLst>
          <pc:docMk/>
          <pc:sldMk cId="22175347" sldId="2139117476"/>
        </pc:sldMkLst>
        <pc:picChg chg="add mod">
          <ac:chgData name="Arslan Ashraf" userId="3e2bb7d6-5053-4e9f-91fa-0247d2ea7f08" providerId="ADAL" clId="{626FB6DB-8893-4BE1-A77E-771BD857F1E5}" dt="2021-10-24T16:42:31.528" v="1387" actId="1076"/>
          <ac:picMkLst>
            <pc:docMk/>
            <pc:sldMk cId="22175347" sldId="2139117476"/>
            <ac:picMk id="4" creationId="{431EE0FB-88FA-4C7B-AB51-89F0296770BB}"/>
          </ac:picMkLst>
        </pc:picChg>
        <pc:picChg chg="del">
          <ac:chgData name="Arslan Ashraf" userId="3e2bb7d6-5053-4e9f-91fa-0247d2ea7f08" providerId="ADAL" clId="{626FB6DB-8893-4BE1-A77E-771BD857F1E5}" dt="2021-10-24T16:42:09.369" v="1384" actId="478"/>
          <ac:picMkLst>
            <pc:docMk/>
            <pc:sldMk cId="22175347" sldId="2139117476"/>
            <ac:picMk id="5" creationId="{F61A6146-01E8-4CF2-9497-E1E06A81A887}"/>
          </ac:picMkLst>
        </pc:picChg>
      </pc:sldChg>
      <pc:sldChg chg="addSp delSp modSp add mod modTransition">
        <pc:chgData name="Arslan Ashraf" userId="3e2bb7d6-5053-4e9f-91fa-0247d2ea7f08" providerId="ADAL" clId="{626FB6DB-8893-4BE1-A77E-771BD857F1E5}" dt="2021-10-24T16:45:25.157" v="1414"/>
        <pc:sldMkLst>
          <pc:docMk/>
          <pc:sldMk cId="1215242230" sldId="2139117477"/>
        </pc:sldMkLst>
        <pc:picChg chg="del">
          <ac:chgData name="Arslan Ashraf" userId="3e2bb7d6-5053-4e9f-91fa-0247d2ea7f08" providerId="ADAL" clId="{626FB6DB-8893-4BE1-A77E-771BD857F1E5}" dt="2021-10-24T16:42:51.723" v="1393" actId="478"/>
          <ac:picMkLst>
            <pc:docMk/>
            <pc:sldMk cId="1215242230" sldId="2139117477"/>
            <ac:picMk id="4" creationId="{431EE0FB-88FA-4C7B-AB51-89F0296770BB}"/>
          </ac:picMkLst>
        </pc:picChg>
        <pc:picChg chg="add mod">
          <ac:chgData name="Arslan Ashraf" userId="3e2bb7d6-5053-4e9f-91fa-0247d2ea7f08" providerId="ADAL" clId="{626FB6DB-8893-4BE1-A77E-771BD857F1E5}" dt="2021-10-24T16:42:57.117" v="1394" actId="1076"/>
          <ac:picMkLst>
            <pc:docMk/>
            <pc:sldMk cId="1215242230" sldId="2139117477"/>
            <ac:picMk id="5" creationId="{40388CDA-B4E2-44FE-9B2B-2290819D2E45}"/>
          </ac:picMkLst>
        </pc:picChg>
      </pc:sldChg>
      <pc:sldChg chg="addSp delSp modSp add mod modTransition">
        <pc:chgData name="Arslan Ashraf" userId="3e2bb7d6-5053-4e9f-91fa-0247d2ea7f08" providerId="ADAL" clId="{626FB6DB-8893-4BE1-A77E-771BD857F1E5}" dt="2021-10-24T16:45:25.157" v="1414"/>
        <pc:sldMkLst>
          <pc:docMk/>
          <pc:sldMk cId="2365677199" sldId="2139117478"/>
        </pc:sldMkLst>
        <pc:picChg chg="add mod">
          <ac:chgData name="Arslan Ashraf" userId="3e2bb7d6-5053-4e9f-91fa-0247d2ea7f08" providerId="ADAL" clId="{626FB6DB-8893-4BE1-A77E-771BD857F1E5}" dt="2021-10-24T16:43:24.398" v="1401" actId="1076"/>
          <ac:picMkLst>
            <pc:docMk/>
            <pc:sldMk cId="2365677199" sldId="2139117478"/>
            <ac:picMk id="4" creationId="{79EBF39B-3658-4237-AE5F-BB06EC20D995}"/>
          </ac:picMkLst>
        </pc:picChg>
        <pc:picChg chg="del">
          <ac:chgData name="Arslan Ashraf" userId="3e2bb7d6-5053-4e9f-91fa-0247d2ea7f08" providerId="ADAL" clId="{626FB6DB-8893-4BE1-A77E-771BD857F1E5}" dt="2021-10-24T16:43:21.291" v="1400" actId="478"/>
          <ac:picMkLst>
            <pc:docMk/>
            <pc:sldMk cId="2365677199" sldId="2139117478"/>
            <ac:picMk id="5" creationId="{40388CDA-B4E2-44FE-9B2B-2290819D2E45}"/>
          </ac:picMkLst>
        </pc:picChg>
      </pc:sldChg>
      <pc:sldChg chg="addSp delSp modSp add mod modTransition">
        <pc:chgData name="Arslan Ashraf" userId="3e2bb7d6-5053-4e9f-91fa-0247d2ea7f08" providerId="ADAL" clId="{626FB6DB-8893-4BE1-A77E-771BD857F1E5}" dt="2021-10-24T16:45:25.157" v="1414"/>
        <pc:sldMkLst>
          <pc:docMk/>
          <pc:sldMk cId="1451615672" sldId="2139117479"/>
        </pc:sldMkLst>
        <pc:picChg chg="del">
          <ac:chgData name="Arslan Ashraf" userId="3e2bb7d6-5053-4e9f-91fa-0247d2ea7f08" providerId="ADAL" clId="{626FB6DB-8893-4BE1-A77E-771BD857F1E5}" dt="2021-10-24T16:43:46.510" v="1407" actId="478"/>
          <ac:picMkLst>
            <pc:docMk/>
            <pc:sldMk cId="1451615672" sldId="2139117479"/>
            <ac:picMk id="4" creationId="{79EBF39B-3658-4237-AE5F-BB06EC20D995}"/>
          </ac:picMkLst>
        </pc:picChg>
        <pc:picChg chg="add mod">
          <ac:chgData name="Arslan Ashraf" userId="3e2bb7d6-5053-4e9f-91fa-0247d2ea7f08" providerId="ADAL" clId="{626FB6DB-8893-4BE1-A77E-771BD857F1E5}" dt="2021-10-24T16:43:49.704" v="1408" actId="1076"/>
          <ac:picMkLst>
            <pc:docMk/>
            <pc:sldMk cId="1451615672" sldId="2139117479"/>
            <ac:picMk id="5" creationId="{E8B9AEBB-83E9-4312-96CC-36F60214E41A}"/>
          </ac:picMkLst>
        </pc:picChg>
      </pc:sldChg>
      <pc:sldChg chg="addSp delSp modSp add mod ord modTransition modAnim">
        <pc:chgData name="Arslan Ashraf" userId="3e2bb7d6-5053-4e9f-91fa-0247d2ea7f08" providerId="ADAL" clId="{626FB6DB-8893-4BE1-A77E-771BD857F1E5}" dt="2021-10-24T19:17:27.649" v="1785"/>
        <pc:sldMkLst>
          <pc:docMk/>
          <pc:sldMk cId="3479265737" sldId="2139117480"/>
        </pc:sldMkLst>
        <pc:spChg chg="del">
          <ac:chgData name="Arslan Ashraf" userId="3e2bb7d6-5053-4e9f-91fa-0247d2ea7f08" providerId="ADAL" clId="{626FB6DB-8893-4BE1-A77E-771BD857F1E5}" dt="2021-10-24T16:48:11.837" v="1418" actId="478"/>
          <ac:spMkLst>
            <pc:docMk/>
            <pc:sldMk cId="3479265737" sldId="2139117480"/>
            <ac:spMk id="4" creationId="{86837CFC-6014-46A4-AEA6-D992E573C0B7}"/>
          </ac:spMkLst>
        </pc:spChg>
        <pc:spChg chg="add del mod">
          <ac:chgData name="Arslan Ashraf" userId="3e2bb7d6-5053-4e9f-91fa-0247d2ea7f08" providerId="ADAL" clId="{626FB6DB-8893-4BE1-A77E-771BD857F1E5}" dt="2021-10-24T18:48:40.417" v="1531" actId="767"/>
          <ac:spMkLst>
            <pc:docMk/>
            <pc:sldMk cId="3479265737" sldId="2139117480"/>
            <ac:spMk id="6" creationId="{DF054580-7128-46F9-803F-57D00FBBA89C}"/>
          </ac:spMkLst>
        </pc:spChg>
        <pc:spChg chg="mod">
          <ac:chgData name="Arslan Ashraf" userId="3e2bb7d6-5053-4e9f-91fa-0247d2ea7f08" providerId="ADAL" clId="{626FB6DB-8893-4BE1-A77E-771BD857F1E5}" dt="2021-10-24T18:35:57.085" v="1471" actId="20577"/>
          <ac:spMkLst>
            <pc:docMk/>
            <pc:sldMk cId="3479265737" sldId="2139117480"/>
            <ac:spMk id="14" creationId="{22D5B51D-3405-4EE3-9C8A-25C76A82BF17}"/>
          </ac:spMkLst>
        </pc:spChg>
        <pc:spChg chg="mod">
          <ac:chgData name="Arslan Ashraf" userId="3e2bb7d6-5053-4e9f-91fa-0247d2ea7f08" providerId="ADAL" clId="{626FB6DB-8893-4BE1-A77E-771BD857F1E5}" dt="2021-10-24T18:36:16.039" v="1472" actId="1076"/>
          <ac:spMkLst>
            <pc:docMk/>
            <pc:sldMk cId="3479265737" sldId="2139117480"/>
            <ac:spMk id="15" creationId="{8137A7B3-44A2-4A32-8B06-D487D72B5781}"/>
          </ac:spMkLst>
        </pc:spChg>
        <pc:spChg chg="mod">
          <ac:chgData name="Arslan Ashraf" userId="3e2bb7d6-5053-4e9f-91fa-0247d2ea7f08" providerId="ADAL" clId="{626FB6DB-8893-4BE1-A77E-771BD857F1E5}" dt="2021-10-24T18:36:16.039" v="1472" actId="1076"/>
          <ac:spMkLst>
            <pc:docMk/>
            <pc:sldMk cId="3479265737" sldId="2139117480"/>
            <ac:spMk id="16" creationId="{7351D42D-4FC3-4AC7-ACA0-33664DCE6678}"/>
          </ac:spMkLst>
        </pc:spChg>
        <pc:spChg chg="add del mod">
          <ac:chgData name="Arslan Ashraf" userId="3e2bb7d6-5053-4e9f-91fa-0247d2ea7f08" providerId="ADAL" clId="{626FB6DB-8893-4BE1-A77E-771BD857F1E5}" dt="2021-10-24T18:45:22.056" v="1474"/>
          <ac:spMkLst>
            <pc:docMk/>
            <pc:sldMk cId="3479265737" sldId="2139117480"/>
            <ac:spMk id="17" creationId="{A22882C7-DD80-4988-88AA-50BCB0DF7C45}"/>
          </ac:spMkLst>
        </pc:spChg>
        <pc:spChg chg="add del mod">
          <ac:chgData name="Arslan Ashraf" userId="3e2bb7d6-5053-4e9f-91fa-0247d2ea7f08" providerId="ADAL" clId="{626FB6DB-8893-4BE1-A77E-771BD857F1E5}" dt="2021-10-24T18:45:26.311" v="1476"/>
          <ac:spMkLst>
            <pc:docMk/>
            <pc:sldMk cId="3479265737" sldId="2139117480"/>
            <ac:spMk id="19" creationId="{50C791A6-B64A-4D3B-831E-845D886B0D2D}"/>
          </ac:spMkLst>
        </pc:spChg>
        <pc:spChg chg="add del mod">
          <ac:chgData name="Arslan Ashraf" userId="3e2bb7d6-5053-4e9f-91fa-0247d2ea7f08" providerId="ADAL" clId="{626FB6DB-8893-4BE1-A77E-771BD857F1E5}" dt="2021-10-24T18:49:54.585" v="1534"/>
          <ac:spMkLst>
            <pc:docMk/>
            <pc:sldMk cId="3479265737" sldId="2139117480"/>
            <ac:spMk id="24" creationId="{2C44E7A5-6B39-4708-936D-D7DDF88D36BC}"/>
          </ac:spMkLst>
        </pc:spChg>
        <pc:spChg chg="add mod">
          <ac:chgData name="Arslan Ashraf" userId="3e2bb7d6-5053-4e9f-91fa-0247d2ea7f08" providerId="ADAL" clId="{626FB6DB-8893-4BE1-A77E-771BD857F1E5}" dt="2021-10-24T18:50:47.190" v="1609" actId="1076"/>
          <ac:spMkLst>
            <pc:docMk/>
            <pc:sldMk cId="3479265737" sldId="2139117480"/>
            <ac:spMk id="25" creationId="{F46BFE01-3971-46A0-BB32-92969F2973B4}"/>
          </ac:spMkLst>
        </pc:spChg>
        <pc:spChg chg="add mod">
          <ac:chgData name="Arslan Ashraf" userId="3e2bb7d6-5053-4e9f-91fa-0247d2ea7f08" providerId="ADAL" clId="{626FB6DB-8893-4BE1-A77E-771BD857F1E5}" dt="2021-10-24T19:01:42.228" v="1734" actId="20577"/>
          <ac:spMkLst>
            <pc:docMk/>
            <pc:sldMk cId="3479265737" sldId="2139117480"/>
            <ac:spMk id="26" creationId="{E697783D-E26E-420C-824A-BB79C52234A7}"/>
          </ac:spMkLst>
        </pc:spChg>
        <pc:grpChg chg="add mod">
          <ac:chgData name="Arslan Ashraf" userId="3e2bb7d6-5053-4e9f-91fa-0247d2ea7f08" providerId="ADAL" clId="{626FB6DB-8893-4BE1-A77E-771BD857F1E5}" dt="2021-10-24T18:36:16.039" v="1472" actId="1076"/>
          <ac:grpSpMkLst>
            <pc:docMk/>
            <pc:sldMk cId="3479265737" sldId="2139117480"/>
            <ac:grpSpMk id="13" creationId="{5F6FB697-99E8-4641-B23D-81F4681B115B}"/>
          </ac:grpSpMkLst>
        </pc:grpChg>
        <pc:graphicFrameChg chg="add del mod">
          <ac:chgData name="Arslan Ashraf" userId="3e2bb7d6-5053-4e9f-91fa-0247d2ea7f08" providerId="ADAL" clId="{626FB6DB-8893-4BE1-A77E-771BD857F1E5}" dt="2021-10-24T18:47:02.817" v="1525" actId="12084"/>
          <ac:graphicFrameMkLst>
            <pc:docMk/>
            <pc:sldMk cId="3479265737" sldId="2139117480"/>
            <ac:graphicFrameMk id="2" creationId="{BD18101E-336B-48EF-938B-A69F2BA47FAB}"/>
          </ac:graphicFrameMkLst>
        </pc:graphicFrameChg>
        <pc:graphicFrameChg chg="add del modGraphic">
          <ac:chgData name="Arslan Ashraf" userId="3e2bb7d6-5053-4e9f-91fa-0247d2ea7f08" providerId="ADAL" clId="{626FB6DB-8893-4BE1-A77E-771BD857F1E5}" dt="2021-10-24T18:47:49.328" v="1528" actId="1032"/>
          <ac:graphicFrameMkLst>
            <pc:docMk/>
            <pc:sldMk cId="3479265737" sldId="2139117480"/>
            <ac:graphicFrameMk id="5" creationId="{299CC40B-CD20-45E1-B583-813CDE9282B5}"/>
          </ac:graphicFrameMkLst>
        </pc:graphicFrameChg>
        <pc:picChg chg="add del mod">
          <ac:chgData name="Arslan Ashraf" userId="3e2bb7d6-5053-4e9f-91fa-0247d2ea7f08" providerId="ADAL" clId="{626FB6DB-8893-4BE1-A77E-771BD857F1E5}" dt="2021-10-24T18:34:53.379" v="1428"/>
          <ac:picMkLst>
            <pc:docMk/>
            <pc:sldMk cId="3479265737" sldId="2139117480"/>
            <ac:picMk id="8" creationId="{9C824C51-A9E3-4132-894C-8505EF752BF9}"/>
          </ac:picMkLst>
        </pc:picChg>
        <pc:picChg chg="add del mod">
          <ac:chgData name="Arslan Ashraf" userId="3e2bb7d6-5053-4e9f-91fa-0247d2ea7f08" providerId="ADAL" clId="{626FB6DB-8893-4BE1-A77E-771BD857F1E5}" dt="2021-10-24T18:34:58.357" v="1431"/>
          <ac:picMkLst>
            <pc:docMk/>
            <pc:sldMk cId="3479265737" sldId="2139117480"/>
            <ac:picMk id="9" creationId="{BD8D1A80-A21A-4EB4-8783-C63C3F98FA61}"/>
          </ac:picMkLst>
        </pc:picChg>
        <pc:picChg chg="add mod">
          <ac:chgData name="Arslan Ashraf" userId="3e2bb7d6-5053-4e9f-91fa-0247d2ea7f08" providerId="ADAL" clId="{626FB6DB-8893-4BE1-A77E-771BD857F1E5}" dt="2021-10-24T18:36:16.039" v="1472" actId="1076"/>
          <ac:picMkLst>
            <pc:docMk/>
            <pc:sldMk cId="3479265737" sldId="2139117480"/>
            <ac:picMk id="11" creationId="{F22B7815-4366-4AAB-BC57-131E4B8D493A}"/>
          </ac:picMkLst>
        </pc:picChg>
        <pc:picChg chg="del">
          <ac:chgData name="Arslan Ashraf" userId="3e2bb7d6-5053-4e9f-91fa-0247d2ea7f08" providerId="ADAL" clId="{626FB6DB-8893-4BE1-A77E-771BD857F1E5}" dt="2021-10-24T18:34:20.067" v="1422" actId="478"/>
          <ac:picMkLst>
            <pc:docMk/>
            <pc:sldMk cId="3479265737" sldId="2139117480"/>
            <ac:picMk id="12" creationId="{DAACD8EB-15AF-4616-B30D-413863811897}"/>
          </ac:picMkLst>
        </pc:picChg>
        <pc:picChg chg="add del mod">
          <ac:chgData name="Arslan Ashraf" userId="3e2bb7d6-5053-4e9f-91fa-0247d2ea7f08" providerId="ADAL" clId="{626FB6DB-8893-4BE1-A77E-771BD857F1E5}" dt="2021-10-24T18:45:22.056" v="1474"/>
          <ac:picMkLst>
            <pc:docMk/>
            <pc:sldMk cId="3479265737" sldId="2139117480"/>
            <ac:picMk id="18" creationId="{DE75A442-DE6D-4799-A45D-60F3321A0FBE}"/>
          </ac:picMkLst>
        </pc:picChg>
        <pc:picChg chg="add del mod">
          <ac:chgData name="Arslan Ashraf" userId="3e2bb7d6-5053-4e9f-91fa-0247d2ea7f08" providerId="ADAL" clId="{626FB6DB-8893-4BE1-A77E-771BD857F1E5}" dt="2021-10-24T18:45:26.311" v="1476"/>
          <ac:picMkLst>
            <pc:docMk/>
            <pc:sldMk cId="3479265737" sldId="2139117480"/>
            <ac:picMk id="20" creationId="{7142CB92-422B-4FCA-9466-0B5EB00D3C73}"/>
          </ac:picMkLst>
        </pc:picChg>
        <pc:picChg chg="add del mod">
          <ac:chgData name="Arslan Ashraf" userId="3e2bb7d6-5053-4e9f-91fa-0247d2ea7f08" providerId="ADAL" clId="{626FB6DB-8893-4BE1-A77E-771BD857F1E5}" dt="2021-10-24T18:45:53.105" v="1489"/>
          <ac:picMkLst>
            <pc:docMk/>
            <pc:sldMk cId="3479265737" sldId="2139117480"/>
            <ac:picMk id="21" creationId="{DD7EDF79-817A-4EA2-9427-69E53DC7C0E7}"/>
          </ac:picMkLst>
        </pc:picChg>
        <pc:picChg chg="add del mod">
          <ac:chgData name="Arslan Ashraf" userId="3e2bb7d6-5053-4e9f-91fa-0247d2ea7f08" providerId="ADAL" clId="{626FB6DB-8893-4BE1-A77E-771BD857F1E5}" dt="2021-10-24T18:47:07.384" v="1526" actId="478"/>
          <ac:picMkLst>
            <pc:docMk/>
            <pc:sldMk cId="3479265737" sldId="2139117480"/>
            <ac:picMk id="22" creationId="{79D63B03-E020-44B5-8EB1-6FCEC5F0EE1E}"/>
          </ac:picMkLst>
        </pc:picChg>
        <pc:picChg chg="add mod">
          <ac:chgData name="Arslan Ashraf" userId="3e2bb7d6-5053-4e9f-91fa-0247d2ea7f08" providerId="ADAL" clId="{626FB6DB-8893-4BE1-A77E-771BD857F1E5}" dt="2021-10-24T18:48:45.111" v="1532" actId="1076"/>
          <ac:picMkLst>
            <pc:docMk/>
            <pc:sldMk cId="3479265737" sldId="2139117480"/>
            <ac:picMk id="23" creationId="{50F948CD-35DE-4FED-853D-15AEAE938ADE}"/>
          </ac:picMkLst>
        </pc:picChg>
        <pc:picChg chg="add mod">
          <ac:chgData name="Arslan Ashraf" userId="3e2bb7d6-5053-4e9f-91fa-0247d2ea7f08" providerId="ADAL" clId="{626FB6DB-8893-4BE1-A77E-771BD857F1E5}" dt="2021-10-24T18:36:16.039" v="1472" actId="1076"/>
          <ac:picMkLst>
            <pc:docMk/>
            <pc:sldMk cId="3479265737" sldId="2139117480"/>
            <ac:picMk id="2050" creationId="{695824CB-0C50-4299-99C5-328FF3FA6F75}"/>
          </ac:picMkLst>
        </pc:picChg>
      </pc:sldChg>
      <pc:sldChg chg="addSp delSp modSp add mod ord modAnim">
        <pc:chgData name="Arslan Ashraf" userId="3e2bb7d6-5053-4e9f-91fa-0247d2ea7f08" providerId="ADAL" clId="{626FB6DB-8893-4BE1-A77E-771BD857F1E5}" dt="2021-10-28T11:40:46.997" v="6662" actId="20577"/>
        <pc:sldMkLst>
          <pc:docMk/>
          <pc:sldMk cId="1132966755" sldId="2139117481"/>
        </pc:sldMkLst>
        <pc:spChg chg="add del mod">
          <ac:chgData name="Arslan Ashraf" userId="3e2bb7d6-5053-4e9f-91fa-0247d2ea7f08" providerId="ADAL" clId="{626FB6DB-8893-4BE1-A77E-771BD857F1E5}" dt="2021-10-24T19:47:51.123" v="2344" actId="478"/>
          <ac:spMkLst>
            <pc:docMk/>
            <pc:sldMk cId="1132966755" sldId="2139117481"/>
            <ac:spMk id="5" creationId="{8AC3AFA0-1365-4D6F-95DE-BE9CADDF8A0E}"/>
          </ac:spMkLst>
        </pc:spChg>
        <pc:spChg chg="mod">
          <ac:chgData name="Arslan Ashraf" userId="3e2bb7d6-5053-4e9f-91fa-0247d2ea7f08" providerId="ADAL" clId="{626FB6DB-8893-4BE1-A77E-771BD857F1E5}" dt="2021-10-28T11:40:46.997" v="6662" actId="20577"/>
          <ac:spMkLst>
            <pc:docMk/>
            <pc:sldMk cId="1132966755" sldId="2139117481"/>
            <ac:spMk id="14" creationId="{22D5B51D-3405-4EE3-9C8A-25C76A82BF17}"/>
          </ac:spMkLst>
        </pc:spChg>
        <pc:spChg chg="add del mod">
          <ac:chgData name="Arslan Ashraf" userId="3e2bb7d6-5053-4e9f-91fa-0247d2ea7f08" providerId="ADAL" clId="{626FB6DB-8893-4BE1-A77E-771BD857F1E5}" dt="2021-10-24T19:45:13.001" v="2315" actId="478"/>
          <ac:spMkLst>
            <pc:docMk/>
            <pc:sldMk cId="1132966755" sldId="2139117481"/>
            <ac:spMk id="17" creationId="{60CA993B-3ABD-4E6F-8C13-B8F9919845F6}"/>
          </ac:spMkLst>
        </pc:spChg>
        <pc:spChg chg="add del mod">
          <ac:chgData name="Arslan Ashraf" userId="3e2bb7d6-5053-4e9f-91fa-0247d2ea7f08" providerId="ADAL" clId="{626FB6DB-8893-4BE1-A77E-771BD857F1E5}" dt="2021-10-24T19:26:00.500" v="1832"/>
          <ac:spMkLst>
            <pc:docMk/>
            <pc:sldMk cId="1132966755" sldId="2139117481"/>
            <ac:spMk id="18" creationId="{C4C7B687-FE7A-4C11-9B74-B999E24C5E8F}"/>
          </ac:spMkLst>
        </pc:spChg>
        <pc:spChg chg="add del">
          <ac:chgData name="Arslan Ashraf" userId="3e2bb7d6-5053-4e9f-91fa-0247d2ea7f08" providerId="ADAL" clId="{626FB6DB-8893-4BE1-A77E-771BD857F1E5}" dt="2021-10-24T19:45:10.326" v="2314" actId="22"/>
          <ac:spMkLst>
            <pc:docMk/>
            <pc:sldMk cId="1132966755" sldId="2139117481"/>
            <ac:spMk id="19" creationId="{BBFD4C5F-30C5-4E7F-B63F-26D41832DEA4}"/>
          </ac:spMkLst>
        </pc:spChg>
        <pc:spChg chg="add del">
          <ac:chgData name="Arslan Ashraf" userId="3e2bb7d6-5053-4e9f-91fa-0247d2ea7f08" providerId="ADAL" clId="{626FB6DB-8893-4BE1-A77E-771BD857F1E5}" dt="2021-10-24T19:45:18.507" v="2317" actId="22"/>
          <ac:spMkLst>
            <pc:docMk/>
            <pc:sldMk cId="1132966755" sldId="2139117481"/>
            <ac:spMk id="20" creationId="{F3B6B86B-9A96-40B3-B060-AD45C13DF159}"/>
          </ac:spMkLst>
        </pc:spChg>
        <pc:spChg chg="add mod">
          <ac:chgData name="Arslan Ashraf" userId="3e2bb7d6-5053-4e9f-91fa-0247d2ea7f08" providerId="ADAL" clId="{626FB6DB-8893-4BE1-A77E-771BD857F1E5}" dt="2021-10-24T20:27:03.169" v="2722" actId="1076"/>
          <ac:spMkLst>
            <pc:docMk/>
            <pc:sldMk cId="1132966755" sldId="2139117481"/>
            <ac:spMk id="21" creationId="{A7F4467A-8497-4C39-83BC-736733A85583}"/>
          </ac:spMkLst>
        </pc:spChg>
        <pc:spChg chg="add del mod">
          <ac:chgData name="Arslan Ashraf" userId="3e2bb7d6-5053-4e9f-91fa-0247d2ea7f08" providerId="ADAL" clId="{626FB6DB-8893-4BE1-A77E-771BD857F1E5}" dt="2021-10-24T19:52:36.007" v="2409" actId="1076"/>
          <ac:spMkLst>
            <pc:docMk/>
            <pc:sldMk cId="1132966755" sldId="2139117481"/>
            <ac:spMk id="22" creationId="{3C4D4B63-52B5-47A7-89FD-118184C3419B}"/>
          </ac:spMkLst>
        </pc:spChg>
        <pc:spChg chg="add mod">
          <ac:chgData name="Arslan Ashraf" userId="3e2bb7d6-5053-4e9f-91fa-0247d2ea7f08" providerId="ADAL" clId="{626FB6DB-8893-4BE1-A77E-771BD857F1E5}" dt="2021-10-24T20:27:29.742" v="2759" actId="20577"/>
          <ac:spMkLst>
            <pc:docMk/>
            <pc:sldMk cId="1132966755" sldId="2139117481"/>
            <ac:spMk id="24" creationId="{7E130F61-A4E1-4F77-A81B-6A0C879A572E}"/>
          </ac:spMkLst>
        </pc:spChg>
        <pc:spChg chg="del">
          <ac:chgData name="Arslan Ashraf" userId="3e2bb7d6-5053-4e9f-91fa-0247d2ea7f08" providerId="ADAL" clId="{626FB6DB-8893-4BE1-A77E-771BD857F1E5}" dt="2021-10-24T18:56:26.715" v="1704" actId="478"/>
          <ac:spMkLst>
            <pc:docMk/>
            <pc:sldMk cId="1132966755" sldId="2139117481"/>
            <ac:spMk id="25" creationId="{F46BFE01-3971-46A0-BB32-92969F2973B4}"/>
          </ac:spMkLst>
        </pc:spChg>
        <pc:spChg chg="del">
          <ac:chgData name="Arslan Ashraf" userId="3e2bb7d6-5053-4e9f-91fa-0247d2ea7f08" providerId="ADAL" clId="{626FB6DB-8893-4BE1-A77E-771BD857F1E5}" dt="2021-10-24T18:56:26.715" v="1704" actId="478"/>
          <ac:spMkLst>
            <pc:docMk/>
            <pc:sldMk cId="1132966755" sldId="2139117481"/>
            <ac:spMk id="26" creationId="{E697783D-E26E-420C-824A-BB79C52234A7}"/>
          </ac:spMkLst>
        </pc:spChg>
        <pc:grpChg chg="del">
          <ac:chgData name="Arslan Ashraf" userId="3e2bb7d6-5053-4e9f-91fa-0247d2ea7f08" providerId="ADAL" clId="{626FB6DB-8893-4BE1-A77E-771BD857F1E5}" dt="2021-10-24T18:56:28.606" v="1705" actId="478"/>
          <ac:grpSpMkLst>
            <pc:docMk/>
            <pc:sldMk cId="1132966755" sldId="2139117481"/>
            <ac:grpSpMk id="13" creationId="{5F6FB697-99E8-4641-B23D-81F4681B115B}"/>
          </ac:grpSpMkLst>
        </pc:grpChg>
        <pc:picChg chg="del">
          <ac:chgData name="Arslan Ashraf" userId="3e2bb7d6-5053-4e9f-91fa-0247d2ea7f08" providerId="ADAL" clId="{626FB6DB-8893-4BE1-A77E-771BD857F1E5}" dt="2021-10-24T18:56:26.715" v="1704" actId="478"/>
          <ac:picMkLst>
            <pc:docMk/>
            <pc:sldMk cId="1132966755" sldId="2139117481"/>
            <ac:picMk id="11" creationId="{F22B7815-4366-4AAB-BC57-131E4B8D493A}"/>
          </ac:picMkLst>
        </pc:picChg>
        <pc:picChg chg="del">
          <ac:chgData name="Arslan Ashraf" userId="3e2bb7d6-5053-4e9f-91fa-0247d2ea7f08" providerId="ADAL" clId="{626FB6DB-8893-4BE1-A77E-771BD857F1E5}" dt="2021-10-24T18:56:26.715" v="1704" actId="478"/>
          <ac:picMkLst>
            <pc:docMk/>
            <pc:sldMk cId="1132966755" sldId="2139117481"/>
            <ac:picMk id="23" creationId="{50F948CD-35DE-4FED-853D-15AEAE938ADE}"/>
          </ac:picMkLst>
        </pc:picChg>
        <pc:picChg chg="del">
          <ac:chgData name="Arslan Ashraf" userId="3e2bb7d6-5053-4e9f-91fa-0247d2ea7f08" providerId="ADAL" clId="{626FB6DB-8893-4BE1-A77E-771BD857F1E5}" dt="2021-10-24T18:56:26.715" v="1704" actId="478"/>
          <ac:picMkLst>
            <pc:docMk/>
            <pc:sldMk cId="1132966755" sldId="2139117481"/>
            <ac:picMk id="2050" creationId="{695824CB-0C50-4299-99C5-328FF3FA6F75}"/>
          </ac:picMkLst>
        </pc:picChg>
        <pc:picChg chg="add mod">
          <ac:chgData name="Arslan Ashraf" userId="3e2bb7d6-5053-4e9f-91fa-0247d2ea7f08" providerId="ADAL" clId="{626FB6DB-8893-4BE1-A77E-771BD857F1E5}" dt="2021-10-24T19:06:06.343" v="1742" actId="14100"/>
          <ac:picMkLst>
            <pc:docMk/>
            <pc:sldMk cId="1132966755" sldId="2139117481"/>
            <ac:picMk id="4098" creationId="{48DE78EE-E520-4731-9724-90A051B051FE}"/>
          </ac:picMkLst>
        </pc:picChg>
        <pc:picChg chg="add mod">
          <ac:chgData name="Arslan Ashraf" userId="3e2bb7d6-5053-4e9f-91fa-0247d2ea7f08" providerId="ADAL" clId="{626FB6DB-8893-4BE1-A77E-771BD857F1E5}" dt="2021-10-24T20:04:05.369" v="2440" actId="14100"/>
          <ac:picMkLst>
            <pc:docMk/>
            <pc:sldMk cId="1132966755" sldId="2139117481"/>
            <ac:picMk id="4100" creationId="{B6EA40D2-1AF9-495B-96DC-5704CBC7FC62}"/>
          </ac:picMkLst>
        </pc:picChg>
      </pc:sldChg>
      <pc:sldChg chg="addSp delSp modSp add del mod modTransition">
        <pc:chgData name="Arslan Ashraf" userId="3e2bb7d6-5053-4e9f-91fa-0247d2ea7f08" providerId="ADAL" clId="{626FB6DB-8893-4BE1-A77E-771BD857F1E5}" dt="2021-10-24T19:14:43.823" v="1771" actId="47"/>
        <pc:sldMkLst>
          <pc:docMk/>
          <pc:sldMk cId="658518237" sldId="2139117482"/>
        </pc:sldMkLst>
        <pc:spChg chg="add del mod">
          <ac:chgData name="Arslan Ashraf" userId="3e2bb7d6-5053-4e9f-91fa-0247d2ea7f08" providerId="ADAL" clId="{626FB6DB-8893-4BE1-A77E-771BD857F1E5}" dt="2021-10-24T19:11:27.918" v="1748"/>
          <ac:spMkLst>
            <pc:docMk/>
            <pc:sldMk cId="658518237" sldId="2139117482"/>
            <ac:spMk id="7" creationId="{5B036463-7DB8-493B-A068-ABF7FD0A88BC}"/>
          </ac:spMkLst>
        </pc:spChg>
        <pc:spChg chg="add mod">
          <ac:chgData name="Arslan Ashraf" userId="3e2bb7d6-5053-4e9f-91fa-0247d2ea7f08" providerId="ADAL" clId="{626FB6DB-8893-4BE1-A77E-771BD857F1E5}" dt="2021-10-24T19:11:41.131" v="1752" actId="1076"/>
          <ac:spMkLst>
            <pc:docMk/>
            <pc:sldMk cId="658518237" sldId="2139117482"/>
            <ac:spMk id="8" creationId="{DEA2DA50-FBCE-4533-905D-321B0C281F03}"/>
          </ac:spMkLst>
        </pc:spChg>
        <pc:spChg chg="add del mod">
          <ac:chgData name="Arslan Ashraf" userId="3e2bb7d6-5053-4e9f-91fa-0247d2ea7f08" providerId="ADAL" clId="{626FB6DB-8893-4BE1-A77E-771BD857F1E5}" dt="2021-10-24T19:11:38.109" v="1751" actId="1076"/>
          <ac:spMkLst>
            <pc:docMk/>
            <pc:sldMk cId="658518237" sldId="2139117482"/>
            <ac:spMk id="17" creationId="{60CA993B-3ABD-4E6F-8C13-B8F9919845F6}"/>
          </ac:spMkLst>
        </pc:spChg>
        <pc:picChg chg="del">
          <ac:chgData name="Arslan Ashraf" userId="3e2bb7d6-5053-4e9f-91fa-0247d2ea7f08" providerId="ADAL" clId="{626FB6DB-8893-4BE1-A77E-771BD857F1E5}" dt="2021-10-24T19:10:44.744" v="1744" actId="478"/>
          <ac:picMkLst>
            <pc:docMk/>
            <pc:sldMk cId="658518237" sldId="2139117482"/>
            <ac:picMk id="4098" creationId="{48DE78EE-E520-4731-9724-90A051B051FE}"/>
          </ac:picMkLst>
        </pc:picChg>
      </pc:sldChg>
      <pc:sldChg chg="addSp delSp modSp add mod modTransition modClrScheme chgLayout">
        <pc:chgData name="Arslan Ashraf" userId="3e2bb7d6-5053-4e9f-91fa-0247d2ea7f08" providerId="ADAL" clId="{626FB6DB-8893-4BE1-A77E-771BD857F1E5}" dt="2021-10-24T19:25:55.233" v="1829"/>
        <pc:sldMkLst>
          <pc:docMk/>
          <pc:sldMk cId="0" sldId="2139117483"/>
        </pc:sldMkLst>
        <pc:spChg chg="del">
          <ac:chgData name="Arslan Ashraf" userId="3e2bb7d6-5053-4e9f-91fa-0247d2ea7f08" providerId="ADAL" clId="{626FB6DB-8893-4BE1-A77E-771BD857F1E5}" dt="2021-10-24T19:13:22.942" v="1760" actId="478"/>
          <ac:spMkLst>
            <pc:docMk/>
            <pc:sldMk cId="0" sldId="2139117483"/>
            <ac:spMk id="2" creationId="{00000000-0000-0000-0000-000000000000}"/>
          </ac:spMkLst>
        </pc:spChg>
        <pc:spChg chg="del">
          <ac:chgData name="Arslan Ashraf" userId="3e2bb7d6-5053-4e9f-91fa-0247d2ea7f08" providerId="ADAL" clId="{626FB6DB-8893-4BE1-A77E-771BD857F1E5}" dt="2021-10-24T19:13:22.942" v="1760" actId="478"/>
          <ac:spMkLst>
            <pc:docMk/>
            <pc:sldMk cId="0" sldId="2139117483"/>
            <ac:spMk id="3" creationId="{00000000-0000-0000-0000-000000000000}"/>
          </ac:spMkLst>
        </pc:spChg>
        <pc:spChg chg="add del mod">
          <ac:chgData name="Arslan Ashraf" userId="3e2bb7d6-5053-4e9f-91fa-0247d2ea7f08" providerId="ADAL" clId="{626FB6DB-8893-4BE1-A77E-771BD857F1E5}" dt="2021-10-24T19:13:24.965" v="1761" actId="478"/>
          <ac:spMkLst>
            <pc:docMk/>
            <pc:sldMk cId="0" sldId="2139117483"/>
            <ac:spMk id="12" creationId="{E63C6434-F1E4-467C-A4F4-29A7A3B5DD79}"/>
          </ac:spMkLst>
        </pc:spChg>
        <pc:spChg chg="add del mod ord">
          <ac:chgData name="Arslan Ashraf" userId="3e2bb7d6-5053-4e9f-91fa-0247d2ea7f08" providerId="ADAL" clId="{626FB6DB-8893-4BE1-A77E-771BD857F1E5}" dt="2021-10-24T19:14:06.251" v="1768" actId="478"/>
          <ac:spMkLst>
            <pc:docMk/>
            <pc:sldMk cId="0" sldId="2139117483"/>
            <ac:spMk id="13" creationId="{29566F5D-FA4C-4A38-8FD5-6F861BCA1008}"/>
          </ac:spMkLst>
        </pc:spChg>
        <pc:spChg chg="add mod">
          <ac:chgData name="Arslan Ashraf" userId="3e2bb7d6-5053-4e9f-91fa-0247d2ea7f08" providerId="ADAL" clId="{626FB6DB-8893-4BE1-A77E-771BD857F1E5}" dt="2021-10-24T19:14:06.549" v="1769"/>
          <ac:spMkLst>
            <pc:docMk/>
            <pc:sldMk cId="0" sldId="2139117483"/>
            <ac:spMk id="14" creationId="{285EFC04-0402-404C-87F6-D3FFC7B274EB}"/>
          </ac:spMkLst>
        </pc:spChg>
        <pc:spChg chg="add mod">
          <ac:chgData name="Arslan Ashraf" userId="3e2bb7d6-5053-4e9f-91fa-0247d2ea7f08" providerId="ADAL" clId="{626FB6DB-8893-4BE1-A77E-771BD857F1E5}" dt="2021-10-24T19:25:55.233" v="1829"/>
          <ac:spMkLst>
            <pc:docMk/>
            <pc:sldMk cId="0" sldId="2139117483"/>
            <ac:spMk id="15" creationId="{E9971694-DB1C-485D-B88F-24815F2CAB36}"/>
          </ac:spMkLst>
        </pc:spChg>
      </pc:sldChg>
      <pc:sldChg chg="addSp delSp modSp add mod setBg modClrScheme modAnim setClrOvrMap chgLayout">
        <pc:chgData name="Arslan Ashraf" userId="3e2bb7d6-5053-4e9f-91fa-0247d2ea7f08" providerId="ADAL" clId="{626FB6DB-8893-4BE1-A77E-771BD857F1E5}" dt="2021-10-25T13:23:15.482" v="3700" actId="20577"/>
        <pc:sldMkLst>
          <pc:docMk/>
          <pc:sldMk cId="1228331713" sldId="2139117484"/>
        </pc:sldMkLst>
        <pc:spChg chg="mod ord">
          <ac:chgData name="Arslan Ashraf" userId="3e2bb7d6-5053-4e9f-91fa-0247d2ea7f08" providerId="ADAL" clId="{626FB6DB-8893-4BE1-A77E-771BD857F1E5}" dt="2021-10-24T21:01:33.522" v="2949" actId="1076"/>
          <ac:spMkLst>
            <pc:docMk/>
            <pc:sldMk cId="1228331713" sldId="2139117484"/>
            <ac:spMk id="3" creationId="{BD1798E2-1973-465D-A9C8-E7BF29FCE1F8}"/>
          </ac:spMkLst>
        </pc:spChg>
        <pc:spChg chg="mod ord">
          <ac:chgData name="Arslan Ashraf" userId="3e2bb7d6-5053-4e9f-91fa-0247d2ea7f08" providerId="ADAL" clId="{626FB6DB-8893-4BE1-A77E-771BD857F1E5}" dt="2021-10-25T13:23:15.482" v="3700" actId="20577"/>
          <ac:spMkLst>
            <pc:docMk/>
            <pc:sldMk cId="1228331713" sldId="2139117484"/>
            <ac:spMk id="10" creationId="{B28803DF-D4FE-410C-87D8-E0A373F40B7C}"/>
          </ac:spMkLst>
        </pc:spChg>
        <pc:spChg chg="del">
          <ac:chgData name="Arslan Ashraf" userId="3e2bb7d6-5053-4e9f-91fa-0247d2ea7f08" providerId="ADAL" clId="{626FB6DB-8893-4BE1-A77E-771BD857F1E5}" dt="2021-10-24T20:31:42.799" v="2768" actId="478"/>
          <ac:spMkLst>
            <pc:docMk/>
            <pc:sldMk cId="1228331713" sldId="2139117484"/>
            <ac:spMk id="14" creationId="{22D5B51D-3405-4EE3-9C8A-25C76A82BF17}"/>
          </ac:spMkLst>
        </pc:spChg>
        <pc:spChg chg="add del">
          <ac:chgData name="Arslan Ashraf" userId="3e2bb7d6-5053-4e9f-91fa-0247d2ea7f08" providerId="ADAL" clId="{626FB6DB-8893-4BE1-A77E-771BD857F1E5}" dt="2021-10-24T20:53:58.559" v="2777" actId="26606"/>
          <ac:spMkLst>
            <pc:docMk/>
            <pc:sldMk cId="1228331713" sldId="2139117484"/>
            <ac:spMk id="16" creationId="{2B566528-1B12-4246-9431-5C2D7D081168}"/>
          </ac:spMkLst>
        </pc:spChg>
        <pc:spChg chg="del">
          <ac:chgData name="Arslan Ashraf" userId="3e2bb7d6-5053-4e9f-91fa-0247d2ea7f08" providerId="ADAL" clId="{626FB6DB-8893-4BE1-A77E-771BD857F1E5}" dt="2021-10-24T20:31:22.210" v="2764" actId="478"/>
          <ac:spMkLst>
            <pc:docMk/>
            <pc:sldMk cId="1228331713" sldId="2139117484"/>
            <ac:spMk id="21" creationId="{A7F4467A-8497-4C39-83BC-736733A85583}"/>
          </ac:spMkLst>
        </pc:spChg>
        <pc:spChg chg="del mod">
          <ac:chgData name="Arslan Ashraf" userId="3e2bb7d6-5053-4e9f-91fa-0247d2ea7f08" providerId="ADAL" clId="{626FB6DB-8893-4BE1-A77E-771BD857F1E5}" dt="2021-10-24T20:31:26.055" v="2766" actId="478"/>
          <ac:spMkLst>
            <pc:docMk/>
            <pc:sldMk cId="1228331713" sldId="2139117484"/>
            <ac:spMk id="22" creationId="{3C4D4B63-52B5-47A7-89FD-118184C3419B}"/>
          </ac:spMkLst>
        </pc:spChg>
        <pc:spChg chg="del">
          <ac:chgData name="Arslan Ashraf" userId="3e2bb7d6-5053-4e9f-91fa-0247d2ea7f08" providerId="ADAL" clId="{626FB6DB-8893-4BE1-A77E-771BD857F1E5}" dt="2021-10-24T20:31:22.210" v="2764" actId="478"/>
          <ac:spMkLst>
            <pc:docMk/>
            <pc:sldMk cId="1228331713" sldId="2139117484"/>
            <ac:spMk id="24" creationId="{7E130F61-A4E1-4F77-A81B-6A0C879A572E}"/>
          </ac:spMkLst>
        </pc:spChg>
        <pc:spChg chg="mod">
          <ac:chgData name="Arslan Ashraf" userId="3e2bb7d6-5053-4e9f-91fa-0247d2ea7f08" providerId="ADAL" clId="{626FB6DB-8893-4BE1-A77E-771BD857F1E5}" dt="2021-10-24T20:57:26.215" v="2904"/>
          <ac:spMkLst>
            <pc:docMk/>
            <pc:sldMk cId="1228331713" sldId="2139117484"/>
            <ac:spMk id="26" creationId="{75498D41-0299-43B2-A4F2-5E324D49A2B3}"/>
          </ac:spMkLst>
        </pc:spChg>
        <pc:spChg chg="mod">
          <ac:chgData name="Arslan Ashraf" userId="3e2bb7d6-5053-4e9f-91fa-0247d2ea7f08" providerId="ADAL" clId="{626FB6DB-8893-4BE1-A77E-771BD857F1E5}" dt="2021-10-24T20:57:26.215" v="2904"/>
          <ac:spMkLst>
            <pc:docMk/>
            <pc:sldMk cId="1228331713" sldId="2139117484"/>
            <ac:spMk id="27" creationId="{DF51340C-C3A4-4619-8082-42A319879810}"/>
          </ac:spMkLst>
        </pc:spChg>
        <pc:spChg chg="add del">
          <ac:chgData name="Arslan Ashraf" userId="3e2bb7d6-5053-4e9f-91fa-0247d2ea7f08" providerId="ADAL" clId="{626FB6DB-8893-4BE1-A77E-771BD857F1E5}" dt="2021-10-24T21:01:17.539" v="2946" actId="26606"/>
          <ac:spMkLst>
            <pc:docMk/>
            <pc:sldMk cId="1228331713" sldId="2139117484"/>
            <ac:spMk id="28" creationId="{73DE2CFE-42F2-48F0-8706-5264E012B10C}"/>
          </ac:spMkLst>
        </pc:spChg>
        <pc:spChg chg="mod">
          <ac:chgData name="Arslan Ashraf" userId="3e2bb7d6-5053-4e9f-91fa-0247d2ea7f08" providerId="ADAL" clId="{626FB6DB-8893-4BE1-A77E-771BD857F1E5}" dt="2021-10-24T20:57:26.215" v="2904"/>
          <ac:spMkLst>
            <pc:docMk/>
            <pc:sldMk cId="1228331713" sldId="2139117484"/>
            <ac:spMk id="29" creationId="{F870A42B-22F7-480B-8BD9-5B0CF1E03534}"/>
          </ac:spMkLst>
        </pc:spChg>
        <pc:spChg chg="add">
          <ac:chgData name="Arslan Ashraf" userId="3e2bb7d6-5053-4e9f-91fa-0247d2ea7f08" providerId="ADAL" clId="{626FB6DB-8893-4BE1-A77E-771BD857F1E5}" dt="2021-10-24T21:01:17.539" v="2946" actId="26606"/>
          <ac:spMkLst>
            <pc:docMk/>
            <pc:sldMk cId="1228331713" sldId="2139117484"/>
            <ac:spMk id="32" creationId="{DCFD1A13-2B88-47B7-AAE9-AD6F3296EE2F}"/>
          </ac:spMkLst>
        </pc:spChg>
        <pc:spChg chg="add">
          <ac:chgData name="Arslan Ashraf" userId="3e2bb7d6-5053-4e9f-91fa-0247d2ea7f08" providerId="ADAL" clId="{626FB6DB-8893-4BE1-A77E-771BD857F1E5}" dt="2021-10-24T21:01:17.539" v="2946" actId="26606"/>
          <ac:spMkLst>
            <pc:docMk/>
            <pc:sldMk cId="1228331713" sldId="2139117484"/>
            <ac:spMk id="33" creationId="{F5CE4102-C93A-420A-98A7-5A7DD0C5C5B1}"/>
          </ac:spMkLst>
        </pc:spChg>
        <pc:spChg chg="add del">
          <ac:chgData name="Arslan Ashraf" userId="3e2bb7d6-5053-4e9f-91fa-0247d2ea7f08" providerId="ADAL" clId="{626FB6DB-8893-4BE1-A77E-771BD857F1E5}" dt="2021-10-24T20:58:12.003" v="2911" actId="26606"/>
          <ac:spMkLst>
            <pc:docMk/>
            <pc:sldMk cId="1228331713" sldId="2139117484"/>
            <ac:spMk id="35" creationId="{2B566528-1B12-4246-9431-5C2D7D081168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43" creationId="{5F24A71D-C0A9-49AC-B2D1-5A9EA2BD383E}"/>
          </ac:spMkLst>
        </pc:spChg>
        <pc:spChg chg="add del">
          <ac:chgData name="Arslan Ashraf" userId="3e2bb7d6-5053-4e9f-91fa-0247d2ea7f08" providerId="ADAL" clId="{626FB6DB-8893-4BE1-A77E-771BD857F1E5}" dt="2021-10-24T20:58:15.193" v="2913" actId="26606"/>
          <ac:spMkLst>
            <pc:docMk/>
            <pc:sldMk cId="1228331713" sldId="2139117484"/>
            <ac:spMk id="45" creationId="{5E52985E-2553-471E-82AA-5ED7A329890A}"/>
          </ac:spMkLst>
        </pc:spChg>
        <pc:spChg chg="add del">
          <ac:chgData name="Arslan Ashraf" userId="3e2bb7d6-5053-4e9f-91fa-0247d2ea7f08" providerId="ADAL" clId="{626FB6DB-8893-4BE1-A77E-771BD857F1E5}" dt="2021-10-24T20:58:20.570" v="2915" actId="26606"/>
          <ac:spMkLst>
            <pc:docMk/>
            <pc:sldMk cId="1228331713" sldId="2139117484"/>
            <ac:spMk id="48" creationId="{DCFD1A13-2B88-47B7-AAE9-AD6F3296EE2F}"/>
          </ac:spMkLst>
        </pc:spChg>
        <pc:spChg chg="add del">
          <ac:chgData name="Arslan Ashraf" userId="3e2bb7d6-5053-4e9f-91fa-0247d2ea7f08" providerId="ADAL" clId="{626FB6DB-8893-4BE1-A77E-771BD857F1E5}" dt="2021-10-24T20:58:20.570" v="2915" actId="26606"/>
          <ac:spMkLst>
            <pc:docMk/>
            <pc:sldMk cId="1228331713" sldId="2139117484"/>
            <ac:spMk id="49" creationId="{F5CE4102-C93A-420A-98A7-5A7DD0C5C5B1}"/>
          </ac:spMkLst>
        </pc:spChg>
        <pc:spChg chg="add del">
          <ac:chgData name="Arslan Ashraf" userId="3e2bb7d6-5053-4e9f-91fa-0247d2ea7f08" providerId="ADAL" clId="{626FB6DB-8893-4BE1-A77E-771BD857F1E5}" dt="2021-10-24T20:58:32.569" v="2917" actId="26606"/>
          <ac:spMkLst>
            <pc:docMk/>
            <pc:sldMk cId="1228331713" sldId="2139117484"/>
            <ac:spMk id="51" creationId="{2B566528-1B12-4246-9431-5C2D7D081168}"/>
          </ac:spMkLst>
        </pc:spChg>
        <pc:spChg chg="add del">
          <ac:chgData name="Arslan Ashraf" userId="3e2bb7d6-5053-4e9f-91fa-0247d2ea7f08" providerId="ADAL" clId="{626FB6DB-8893-4BE1-A77E-771BD857F1E5}" dt="2021-10-24T20:58:53.617" v="2919" actId="26606"/>
          <ac:spMkLst>
            <pc:docMk/>
            <pc:sldMk cId="1228331713" sldId="2139117484"/>
            <ac:spMk id="55" creationId="{C4E4288A-DFC8-40A2-90E5-70E851A933AD}"/>
          </ac:spMkLst>
        </pc:spChg>
        <pc:spChg chg="add del">
          <ac:chgData name="Arslan Ashraf" userId="3e2bb7d6-5053-4e9f-91fa-0247d2ea7f08" providerId="ADAL" clId="{626FB6DB-8893-4BE1-A77E-771BD857F1E5}" dt="2021-10-24T20:58:53.617" v="2919" actId="26606"/>
          <ac:spMkLst>
            <pc:docMk/>
            <pc:sldMk cId="1228331713" sldId="2139117484"/>
            <ac:spMk id="59" creationId="{BD2BFF02-DF78-4F07-B176-52514E13127D}"/>
          </ac:spMkLst>
        </pc:spChg>
        <pc:spChg chg="add del">
          <ac:chgData name="Arslan Ashraf" userId="3e2bb7d6-5053-4e9f-91fa-0247d2ea7f08" providerId="ADAL" clId="{626FB6DB-8893-4BE1-A77E-771BD857F1E5}" dt="2021-10-24T20:58:53.617" v="2919" actId="26606"/>
          <ac:spMkLst>
            <pc:docMk/>
            <pc:sldMk cId="1228331713" sldId="2139117484"/>
            <ac:spMk id="60" creationId="{0DB06EAB-7D8C-403A-86C5-B5FD79A13650}"/>
          </ac:spMkLst>
        </pc:spChg>
        <pc:spChg chg="add del">
          <ac:chgData name="Arslan Ashraf" userId="3e2bb7d6-5053-4e9f-91fa-0247d2ea7f08" providerId="ADAL" clId="{626FB6DB-8893-4BE1-A77E-771BD857F1E5}" dt="2021-10-24T20:58:56.963" v="2921" actId="26606"/>
          <ac:spMkLst>
            <pc:docMk/>
            <pc:sldMk cId="1228331713" sldId="2139117484"/>
            <ac:spMk id="62" creationId="{33CD251C-A887-4D2F-925B-FC097198538B}"/>
          </ac:spMkLst>
        </pc:spChg>
        <pc:spChg chg="add del">
          <ac:chgData name="Arslan Ashraf" userId="3e2bb7d6-5053-4e9f-91fa-0247d2ea7f08" providerId="ADAL" clId="{626FB6DB-8893-4BE1-A77E-771BD857F1E5}" dt="2021-10-24T20:58:59.020" v="2923" actId="26606"/>
          <ac:spMkLst>
            <pc:docMk/>
            <pc:sldMk cId="1228331713" sldId="2139117484"/>
            <ac:spMk id="65" creationId="{6EFFF4A2-EB01-4738-9824-8D9A72A51BB9}"/>
          </ac:spMkLst>
        </pc:spChg>
        <pc:spChg chg="add del">
          <ac:chgData name="Arslan Ashraf" userId="3e2bb7d6-5053-4e9f-91fa-0247d2ea7f08" providerId="ADAL" clId="{626FB6DB-8893-4BE1-A77E-771BD857F1E5}" dt="2021-10-24T20:58:59.020" v="2923" actId="26606"/>
          <ac:spMkLst>
            <pc:docMk/>
            <pc:sldMk cId="1228331713" sldId="2139117484"/>
            <ac:spMk id="66" creationId="{23D97D8B-CFC5-431A-AA32-93C4522A6EE6}"/>
          </ac:spMkLst>
        </pc:spChg>
        <pc:spChg chg="add del">
          <ac:chgData name="Arslan Ashraf" userId="3e2bb7d6-5053-4e9f-91fa-0247d2ea7f08" providerId="ADAL" clId="{626FB6DB-8893-4BE1-A77E-771BD857F1E5}" dt="2021-10-24T20:59:04.264" v="2925" actId="26606"/>
          <ac:spMkLst>
            <pc:docMk/>
            <pc:sldMk cId="1228331713" sldId="2139117484"/>
            <ac:spMk id="70" creationId="{91F32EBA-ED97-466E-8CFA-8382584155D0}"/>
          </ac:spMkLst>
        </pc:spChg>
        <pc:spChg chg="add del">
          <ac:chgData name="Arslan Ashraf" userId="3e2bb7d6-5053-4e9f-91fa-0247d2ea7f08" providerId="ADAL" clId="{626FB6DB-8893-4BE1-A77E-771BD857F1E5}" dt="2021-10-24T20:59:04.264" v="2925" actId="26606"/>
          <ac:spMkLst>
            <pc:docMk/>
            <pc:sldMk cId="1228331713" sldId="2139117484"/>
            <ac:spMk id="71" creationId="{912C5E87-CB8A-4EB6-9DF9-90164F54C680}"/>
          </ac:spMkLst>
        </pc:spChg>
        <pc:spChg chg="add del">
          <ac:chgData name="Arslan Ashraf" userId="3e2bb7d6-5053-4e9f-91fa-0247d2ea7f08" providerId="ADAL" clId="{626FB6DB-8893-4BE1-A77E-771BD857F1E5}" dt="2021-10-24T20:59:09.296" v="2927" actId="26606"/>
          <ac:spMkLst>
            <pc:docMk/>
            <pc:sldMk cId="1228331713" sldId="2139117484"/>
            <ac:spMk id="73" creationId="{33CD251C-A887-4D2F-925B-FC097198538B}"/>
          </ac:spMkLst>
        </pc:spChg>
        <pc:spChg chg="add del">
          <ac:chgData name="Arslan Ashraf" userId="3e2bb7d6-5053-4e9f-91fa-0247d2ea7f08" providerId="ADAL" clId="{626FB6DB-8893-4BE1-A77E-771BD857F1E5}" dt="2021-10-24T20:59:09.296" v="2927" actId="26606"/>
          <ac:spMkLst>
            <pc:docMk/>
            <pc:sldMk cId="1228331713" sldId="2139117484"/>
            <ac:spMk id="74" creationId="{3B2069EE-A08E-44F0-B3F9-3CF8CC2DCAD5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77" creationId="{D4993743-B10A-433C-9996-3035D2C3ABC6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78" creationId="{BB3B8946-A0AA-42D4-8A24-639DC6EA170E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79" creationId="{AB1038E6-06EF-4DCB-B52E-D3825C50F7C6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80" creationId="{5C7EF35C-8B7D-4026-8F09-8B2B2250579B}"/>
          </ac:spMkLst>
        </pc:spChg>
        <pc:spChg chg="add del">
          <ac:chgData name="Arslan Ashraf" userId="3e2bb7d6-5053-4e9f-91fa-0247d2ea7f08" providerId="ADAL" clId="{626FB6DB-8893-4BE1-A77E-771BD857F1E5}" dt="2021-10-24T20:59:10.949" v="2929" actId="26606"/>
          <ac:spMkLst>
            <pc:docMk/>
            <pc:sldMk cId="1228331713" sldId="2139117484"/>
            <ac:spMk id="81" creationId="{14280C55-570C-4284-9850-B2BA33DB6726}"/>
          </ac:spMkLst>
        </pc:spChg>
        <pc:spChg chg="add del mod">
          <ac:chgData name="Arslan Ashraf" userId="3e2bb7d6-5053-4e9f-91fa-0247d2ea7f08" providerId="ADAL" clId="{626FB6DB-8893-4BE1-A77E-771BD857F1E5}" dt="2021-10-24T21:02:05.062" v="2953"/>
          <ac:spMkLst>
            <pc:docMk/>
            <pc:sldMk cId="1228331713" sldId="2139117484"/>
            <ac:spMk id="82" creationId="{AE789C25-E60B-48F3-8C72-8C671D48675B}"/>
          </ac:spMkLst>
        </pc:spChg>
        <pc:spChg chg="add del">
          <ac:chgData name="Arslan Ashraf" userId="3e2bb7d6-5053-4e9f-91fa-0247d2ea7f08" providerId="ADAL" clId="{626FB6DB-8893-4BE1-A77E-771BD857F1E5}" dt="2021-10-24T20:59:12.700" v="2931" actId="26606"/>
          <ac:spMkLst>
            <pc:docMk/>
            <pc:sldMk cId="1228331713" sldId="2139117484"/>
            <ac:spMk id="83" creationId="{1557A916-FDD1-44A1-A7A1-70009FD6BE46}"/>
          </ac:spMkLst>
        </pc:spChg>
        <pc:spChg chg="add del mod">
          <ac:chgData name="Arslan Ashraf" userId="3e2bb7d6-5053-4e9f-91fa-0247d2ea7f08" providerId="ADAL" clId="{626FB6DB-8893-4BE1-A77E-771BD857F1E5}" dt="2021-10-24T21:02:12.416" v="2957"/>
          <ac:spMkLst>
            <pc:docMk/>
            <pc:sldMk cId="1228331713" sldId="2139117484"/>
            <ac:spMk id="84" creationId="{7D0AC7FA-53CC-4DB0-9B4A-54F4D77C942A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85" creationId="{D4993743-B10A-433C-9996-3035D2C3ABC6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86" creationId="{BB3B8946-A0AA-42D4-8A24-639DC6EA170E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87" creationId="{AB1038E6-06EF-4DCB-B52E-D3825C50F7C6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88" creationId="{5C7EF35C-8B7D-4026-8F09-8B2B2250579B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89" creationId="{5F24A71D-C0A9-49AC-B2D1-5A9EA2BD383E}"/>
          </ac:spMkLst>
        </pc:spChg>
        <pc:spChg chg="add del">
          <ac:chgData name="Arslan Ashraf" userId="3e2bb7d6-5053-4e9f-91fa-0247d2ea7f08" providerId="ADAL" clId="{626FB6DB-8893-4BE1-A77E-771BD857F1E5}" dt="2021-10-24T20:59:16.522" v="2933" actId="26606"/>
          <ac:spMkLst>
            <pc:docMk/>
            <pc:sldMk cId="1228331713" sldId="2139117484"/>
            <ac:spMk id="90" creationId="{14280C55-570C-4284-9850-B2BA33DB6726}"/>
          </ac:spMkLst>
        </pc:spChg>
        <pc:spChg chg="add mod">
          <ac:chgData name="Arslan Ashraf" userId="3e2bb7d6-5053-4e9f-91fa-0247d2ea7f08" providerId="ADAL" clId="{626FB6DB-8893-4BE1-A77E-771BD857F1E5}" dt="2021-10-24T21:02:49.422" v="3003" actId="20577"/>
          <ac:spMkLst>
            <pc:docMk/>
            <pc:sldMk cId="1228331713" sldId="2139117484"/>
            <ac:spMk id="91" creationId="{2167ADA6-4D0D-484B-ACC1-47AF6C3F3A80}"/>
          </ac:spMkLst>
        </pc:spChg>
        <pc:spChg chg="add del">
          <ac:chgData name="Arslan Ashraf" userId="3e2bb7d6-5053-4e9f-91fa-0247d2ea7f08" providerId="ADAL" clId="{626FB6DB-8893-4BE1-A77E-771BD857F1E5}" dt="2021-10-24T20:59:22.326" v="2935" actId="26606"/>
          <ac:spMkLst>
            <pc:docMk/>
            <pc:sldMk cId="1228331713" sldId="2139117484"/>
            <ac:spMk id="92" creationId="{DCFD1A13-2B88-47B7-AAE9-AD6F3296EE2F}"/>
          </ac:spMkLst>
        </pc:spChg>
        <pc:spChg chg="add del">
          <ac:chgData name="Arslan Ashraf" userId="3e2bb7d6-5053-4e9f-91fa-0247d2ea7f08" providerId="ADAL" clId="{626FB6DB-8893-4BE1-A77E-771BD857F1E5}" dt="2021-10-24T20:59:22.326" v="2935" actId="26606"/>
          <ac:spMkLst>
            <pc:docMk/>
            <pc:sldMk cId="1228331713" sldId="2139117484"/>
            <ac:spMk id="93" creationId="{F5CE4102-C93A-420A-98A7-5A7DD0C5C5B1}"/>
          </ac:spMkLst>
        </pc:spChg>
        <pc:spChg chg="add del">
          <ac:chgData name="Arslan Ashraf" userId="3e2bb7d6-5053-4e9f-91fa-0247d2ea7f08" providerId="ADAL" clId="{626FB6DB-8893-4BE1-A77E-771BD857F1E5}" dt="2021-10-24T21:00:28.755" v="2943"/>
          <ac:spMkLst>
            <pc:docMk/>
            <pc:sldMk cId="1228331713" sldId="2139117484"/>
            <ac:spMk id="95" creationId="{2B566528-1B12-4246-9431-5C2D7D081168}"/>
          </ac:spMkLst>
        </pc:spChg>
        <pc:grpChg chg="add del">
          <ac:chgData name="Arslan Ashraf" userId="3e2bb7d6-5053-4e9f-91fa-0247d2ea7f08" providerId="ADAL" clId="{626FB6DB-8893-4BE1-A77E-771BD857F1E5}" dt="2021-10-24T20:53:58.559" v="2777" actId="26606"/>
          <ac:grpSpMkLst>
            <pc:docMk/>
            <pc:sldMk cId="1228331713" sldId="2139117484"/>
            <ac:grpSpMk id="13" creationId="{5995D10D-E9C9-47DB-AE7E-801FEF38F5C9}"/>
          </ac:grpSpMkLst>
        </pc:grpChg>
        <pc:grpChg chg="add del">
          <ac:chgData name="Arslan Ashraf" userId="3e2bb7d6-5053-4e9f-91fa-0247d2ea7f08" providerId="ADAL" clId="{626FB6DB-8893-4BE1-A77E-771BD857F1E5}" dt="2021-10-24T20:53:58.559" v="2777" actId="26606"/>
          <ac:grpSpMkLst>
            <pc:docMk/>
            <pc:sldMk cId="1228331713" sldId="2139117484"/>
            <ac:grpSpMk id="18" creationId="{828A5161-06F1-46CF-8AD7-844680A59E13}"/>
          </ac:grpSpMkLst>
        </pc:grpChg>
        <pc:grpChg chg="add del mod">
          <ac:chgData name="Arslan Ashraf" userId="3e2bb7d6-5053-4e9f-91fa-0247d2ea7f08" providerId="ADAL" clId="{626FB6DB-8893-4BE1-A77E-771BD857F1E5}" dt="2021-10-24T20:57:34.934" v="2908" actId="478"/>
          <ac:grpSpMkLst>
            <pc:docMk/>
            <pc:sldMk cId="1228331713" sldId="2139117484"/>
            <ac:grpSpMk id="25" creationId="{8B694931-383C-4DFB-85DC-EFF784ABD91F}"/>
          </ac:grpSpMkLst>
        </pc:grpChg>
        <pc:grpChg chg="add del">
          <ac:chgData name="Arslan Ashraf" userId="3e2bb7d6-5053-4e9f-91fa-0247d2ea7f08" providerId="ADAL" clId="{626FB6DB-8893-4BE1-A77E-771BD857F1E5}" dt="2021-10-24T20:58:12.003" v="2911" actId="26606"/>
          <ac:grpSpMkLst>
            <pc:docMk/>
            <pc:sldMk cId="1228331713" sldId="2139117484"/>
            <ac:grpSpMk id="37" creationId="{5995D10D-E9C9-47DB-AE7E-801FEF38F5C9}"/>
          </ac:grpSpMkLst>
        </pc:grpChg>
        <pc:grpChg chg="add del">
          <ac:chgData name="Arslan Ashraf" userId="3e2bb7d6-5053-4e9f-91fa-0247d2ea7f08" providerId="ADAL" clId="{626FB6DB-8893-4BE1-A77E-771BD857F1E5}" dt="2021-10-24T20:59:09.296" v="2927" actId="26606"/>
          <ac:grpSpMkLst>
            <pc:docMk/>
            <pc:sldMk cId="1228331713" sldId="2139117484"/>
            <ac:grpSpMk id="39" creationId="{9C6E8597-0CCE-4A8A-9326-AA52691A1C81}"/>
          </ac:grpSpMkLst>
        </pc:grpChg>
        <pc:grpChg chg="add del">
          <ac:chgData name="Arslan Ashraf" userId="3e2bb7d6-5053-4e9f-91fa-0247d2ea7f08" providerId="ADAL" clId="{626FB6DB-8893-4BE1-A77E-771BD857F1E5}" dt="2021-10-24T20:58:12.003" v="2911" actId="26606"/>
          <ac:grpSpMkLst>
            <pc:docMk/>
            <pc:sldMk cId="1228331713" sldId="2139117484"/>
            <ac:grpSpMk id="41" creationId="{828A5161-06F1-46CF-8AD7-844680A59E13}"/>
          </ac:grpSpMkLst>
        </pc:grpChg>
        <pc:grpChg chg="add del">
          <ac:chgData name="Arslan Ashraf" userId="3e2bb7d6-5053-4e9f-91fa-0247d2ea7f08" providerId="ADAL" clId="{626FB6DB-8893-4BE1-A77E-771BD857F1E5}" dt="2021-10-24T20:58:32.569" v="2917" actId="26606"/>
          <ac:grpSpMkLst>
            <pc:docMk/>
            <pc:sldMk cId="1228331713" sldId="2139117484"/>
            <ac:grpSpMk id="52" creationId="{5995D10D-E9C9-47DB-AE7E-801FEF38F5C9}"/>
          </ac:grpSpMkLst>
        </pc:grpChg>
        <pc:grpChg chg="add del">
          <ac:chgData name="Arslan Ashraf" userId="3e2bb7d6-5053-4e9f-91fa-0247d2ea7f08" providerId="ADAL" clId="{626FB6DB-8893-4BE1-A77E-771BD857F1E5}" dt="2021-10-24T20:58:32.569" v="2917" actId="26606"/>
          <ac:grpSpMkLst>
            <pc:docMk/>
            <pc:sldMk cId="1228331713" sldId="2139117484"/>
            <ac:grpSpMk id="53" creationId="{828A5161-06F1-46CF-8AD7-844680A59E13}"/>
          </ac:grpSpMkLst>
        </pc:grpChg>
        <pc:grpChg chg="add del">
          <ac:chgData name="Arslan Ashraf" userId="3e2bb7d6-5053-4e9f-91fa-0247d2ea7f08" providerId="ADAL" clId="{626FB6DB-8893-4BE1-A77E-771BD857F1E5}" dt="2021-10-24T20:58:53.617" v="2919" actId="26606"/>
          <ac:grpSpMkLst>
            <pc:docMk/>
            <pc:sldMk cId="1228331713" sldId="2139117484"/>
            <ac:grpSpMk id="56" creationId="{B63C2D82-D4FA-4A37-BB01-1E7B21E4FF20}"/>
          </ac:grpSpMkLst>
        </pc:grpChg>
        <pc:grpChg chg="add del">
          <ac:chgData name="Arslan Ashraf" userId="3e2bb7d6-5053-4e9f-91fa-0247d2ea7f08" providerId="ADAL" clId="{626FB6DB-8893-4BE1-A77E-771BD857F1E5}" dt="2021-10-24T20:58:56.963" v="2921" actId="26606"/>
          <ac:grpSpMkLst>
            <pc:docMk/>
            <pc:sldMk cId="1228331713" sldId="2139117484"/>
            <ac:grpSpMk id="63" creationId="{770AE191-D2EA-45C9-A44D-830C188F74CB}"/>
          </ac:grpSpMkLst>
        </pc:grpChg>
        <pc:grpChg chg="add del">
          <ac:chgData name="Arslan Ashraf" userId="3e2bb7d6-5053-4e9f-91fa-0247d2ea7f08" providerId="ADAL" clId="{626FB6DB-8893-4BE1-A77E-771BD857F1E5}" dt="2021-10-24T20:58:59.020" v="2923" actId="26606"/>
          <ac:grpSpMkLst>
            <pc:docMk/>
            <pc:sldMk cId="1228331713" sldId="2139117484"/>
            <ac:grpSpMk id="67" creationId="{F91EAA54-AC0A-4AEF-ACE5-B1DD3DC8173B}"/>
          </ac:grpSpMkLst>
        </pc:grpChg>
        <pc:grpChg chg="add del">
          <ac:chgData name="Arslan Ashraf" userId="3e2bb7d6-5053-4e9f-91fa-0247d2ea7f08" providerId="ADAL" clId="{626FB6DB-8893-4BE1-A77E-771BD857F1E5}" dt="2021-10-24T21:00:28.755" v="2943"/>
          <ac:grpSpMkLst>
            <pc:docMk/>
            <pc:sldMk cId="1228331713" sldId="2139117484"/>
            <ac:grpSpMk id="96" creationId="{5995D10D-E9C9-47DB-AE7E-801FEF38F5C9}"/>
          </ac:grpSpMkLst>
        </pc:grpChg>
        <pc:grpChg chg="add del">
          <ac:chgData name="Arslan Ashraf" userId="3e2bb7d6-5053-4e9f-91fa-0247d2ea7f08" providerId="ADAL" clId="{626FB6DB-8893-4BE1-A77E-771BD857F1E5}" dt="2021-10-24T21:00:28.755" v="2943"/>
          <ac:grpSpMkLst>
            <pc:docMk/>
            <pc:sldMk cId="1228331713" sldId="2139117484"/>
            <ac:grpSpMk id="98" creationId="{828A5161-06F1-46CF-8AD7-844680A59E13}"/>
          </ac:grpSpMkLst>
        </pc:grpChg>
        <pc:picChg chg="add mod">
          <ac:chgData name="Arslan Ashraf" userId="3e2bb7d6-5053-4e9f-91fa-0247d2ea7f08" providerId="ADAL" clId="{626FB6DB-8893-4BE1-A77E-771BD857F1E5}" dt="2021-10-24T21:01:17.539" v="2946" actId="26606"/>
          <ac:picMkLst>
            <pc:docMk/>
            <pc:sldMk cId="1228331713" sldId="2139117484"/>
            <ac:picMk id="11" creationId="{F244BF8C-BFA2-45B0-B5E4-F9E29BE8024C}"/>
          </ac:picMkLst>
        </pc:picChg>
        <pc:picChg chg="add del mod ord">
          <ac:chgData name="Arslan Ashraf" userId="3e2bb7d6-5053-4e9f-91fa-0247d2ea7f08" providerId="ADAL" clId="{626FB6DB-8893-4BE1-A77E-771BD857F1E5}" dt="2021-10-24T21:01:24.054" v="2948" actId="962"/>
          <ac:picMkLst>
            <pc:docMk/>
            <pc:sldMk cId="1228331713" sldId="2139117484"/>
            <ac:picMk id="30" creationId="{E29C5C2F-B982-49DD-8394-CD1CDB44C777}"/>
          </ac:picMkLst>
        </pc:picChg>
        <pc:picChg chg="del">
          <ac:chgData name="Arslan Ashraf" userId="3e2bb7d6-5053-4e9f-91fa-0247d2ea7f08" providerId="ADAL" clId="{626FB6DB-8893-4BE1-A77E-771BD857F1E5}" dt="2021-10-24T20:31:22.210" v="2764" actId="478"/>
          <ac:picMkLst>
            <pc:docMk/>
            <pc:sldMk cId="1228331713" sldId="2139117484"/>
            <ac:picMk id="4098" creationId="{48DE78EE-E520-4731-9724-90A051B051FE}"/>
          </ac:picMkLst>
        </pc:picChg>
        <pc:picChg chg="del">
          <ac:chgData name="Arslan Ashraf" userId="3e2bb7d6-5053-4e9f-91fa-0247d2ea7f08" providerId="ADAL" clId="{626FB6DB-8893-4BE1-A77E-771BD857F1E5}" dt="2021-10-24T20:31:22.210" v="2764" actId="478"/>
          <ac:picMkLst>
            <pc:docMk/>
            <pc:sldMk cId="1228331713" sldId="2139117484"/>
            <ac:picMk id="4100" creationId="{B6EA40D2-1AF9-495B-96DC-5704CBC7FC62}"/>
          </ac:picMkLst>
        </pc:picChg>
        <pc:cxnChg chg="add del">
          <ac:chgData name="Arslan Ashraf" userId="3e2bb7d6-5053-4e9f-91fa-0247d2ea7f08" providerId="ADAL" clId="{626FB6DB-8893-4BE1-A77E-771BD857F1E5}" dt="2021-10-24T20:58:15.193" v="2913" actId="26606"/>
          <ac:cxnSpMkLst>
            <pc:docMk/>
            <pc:sldMk cId="1228331713" sldId="2139117484"/>
            <ac:cxnSpMk id="46" creationId="{DAE3ABC6-4042-4293-A7DF-F01181363B7E}"/>
          </ac:cxnSpMkLst>
        </pc:cxnChg>
      </pc:sldChg>
      <pc:sldChg chg="addSp delSp modSp add mod ord modAnim">
        <pc:chgData name="Arslan Ashraf" userId="3e2bb7d6-5053-4e9f-91fa-0247d2ea7f08" providerId="ADAL" clId="{626FB6DB-8893-4BE1-A77E-771BD857F1E5}" dt="2021-10-24T21:26:43.899" v="3555"/>
        <pc:sldMkLst>
          <pc:docMk/>
          <pc:sldMk cId="3994835965" sldId="2139117485"/>
        </pc:sldMkLst>
        <pc:spChg chg="add mod">
          <ac:chgData name="Arslan Ashraf" userId="3e2bb7d6-5053-4e9f-91fa-0247d2ea7f08" providerId="ADAL" clId="{626FB6DB-8893-4BE1-A77E-771BD857F1E5}" dt="2021-10-24T21:11:52.720" v="3247" actId="1076"/>
          <ac:spMkLst>
            <pc:docMk/>
            <pc:sldMk cId="3994835965" sldId="2139117485"/>
            <ac:spMk id="11" creationId="{60EC78FC-05AE-47B1-AD29-782BA4551670}"/>
          </ac:spMkLst>
        </pc:spChg>
        <pc:spChg chg="add mod">
          <ac:chgData name="Arslan Ashraf" userId="3e2bb7d6-5053-4e9f-91fa-0247d2ea7f08" providerId="ADAL" clId="{626FB6DB-8893-4BE1-A77E-771BD857F1E5}" dt="2021-10-24T21:12:27.780" v="3248" actId="1076"/>
          <ac:spMkLst>
            <pc:docMk/>
            <pc:sldMk cId="3994835965" sldId="2139117485"/>
            <ac:spMk id="12" creationId="{F658B711-5090-49FB-9653-C8C690900E6E}"/>
          </ac:spMkLst>
        </pc:spChg>
        <pc:spChg chg="add mod">
          <ac:chgData name="Arslan Ashraf" userId="3e2bb7d6-5053-4e9f-91fa-0247d2ea7f08" providerId="ADAL" clId="{626FB6DB-8893-4BE1-A77E-771BD857F1E5}" dt="2021-10-24T21:23:58.211" v="3545" actId="5793"/>
          <ac:spMkLst>
            <pc:docMk/>
            <pc:sldMk cId="3994835965" sldId="2139117485"/>
            <ac:spMk id="13" creationId="{3C3C1972-31CE-4DC3-855C-0A3C7371D7E4}"/>
          </ac:spMkLst>
        </pc:spChg>
        <pc:spChg chg="mod">
          <ac:chgData name="Arslan Ashraf" userId="3e2bb7d6-5053-4e9f-91fa-0247d2ea7f08" providerId="ADAL" clId="{626FB6DB-8893-4BE1-A77E-771BD857F1E5}" dt="2021-10-24T21:04:27.012" v="3048" actId="20577"/>
          <ac:spMkLst>
            <pc:docMk/>
            <pc:sldMk cId="3994835965" sldId="2139117485"/>
            <ac:spMk id="14" creationId="{22D5B51D-3405-4EE3-9C8A-25C76A82BF17}"/>
          </ac:spMkLst>
        </pc:spChg>
        <pc:spChg chg="mod">
          <ac:chgData name="Arslan Ashraf" userId="3e2bb7d6-5053-4e9f-91fa-0247d2ea7f08" providerId="ADAL" clId="{626FB6DB-8893-4BE1-A77E-771BD857F1E5}" dt="2021-10-24T21:06:39.673" v="3154"/>
          <ac:spMkLst>
            <pc:docMk/>
            <pc:sldMk cId="3994835965" sldId="2139117485"/>
            <ac:spMk id="21" creationId="{A7F4467A-8497-4C39-83BC-736733A85583}"/>
          </ac:spMkLst>
        </pc:spChg>
        <pc:spChg chg="del mod">
          <ac:chgData name="Arslan Ashraf" userId="3e2bb7d6-5053-4e9f-91fa-0247d2ea7f08" providerId="ADAL" clId="{626FB6DB-8893-4BE1-A77E-771BD857F1E5}" dt="2021-10-24T21:03:54.799" v="3017" actId="478"/>
          <ac:spMkLst>
            <pc:docMk/>
            <pc:sldMk cId="3994835965" sldId="2139117485"/>
            <ac:spMk id="22" creationId="{3C4D4B63-52B5-47A7-89FD-118184C3419B}"/>
          </ac:spMkLst>
        </pc:spChg>
        <pc:spChg chg="del">
          <ac:chgData name="Arslan Ashraf" userId="3e2bb7d6-5053-4e9f-91fa-0247d2ea7f08" providerId="ADAL" clId="{626FB6DB-8893-4BE1-A77E-771BD857F1E5}" dt="2021-10-24T21:04:43.348" v="3049" actId="478"/>
          <ac:spMkLst>
            <pc:docMk/>
            <pc:sldMk cId="3994835965" sldId="2139117485"/>
            <ac:spMk id="24" creationId="{7E130F61-A4E1-4F77-A81B-6A0C879A572E}"/>
          </ac:spMkLst>
        </pc:spChg>
        <pc:picChg chg="del">
          <ac:chgData name="Arslan Ashraf" userId="3e2bb7d6-5053-4e9f-91fa-0247d2ea7f08" providerId="ADAL" clId="{626FB6DB-8893-4BE1-A77E-771BD857F1E5}" dt="2021-10-24T21:03:49.784" v="3014" actId="478"/>
          <ac:picMkLst>
            <pc:docMk/>
            <pc:sldMk cId="3994835965" sldId="2139117485"/>
            <ac:picMk id="4098" creationId="{48DE78EE-E520-4731-9724-90A051B051FE}"/>
          </ac:picMkLst>
        </pc:picChg>
        <pc:picChg chg="del">
          <ac:chgData name="Arslan Ashraf" userId="3e2bb7d6-5053-4e9f-91fa-0247d2ea7f08" providerId="ADAL" clId="{626FB6DB-8893-4BE1-A77E-771BD857F1E5}" dt="2021-10-24T21:03:51.351" v="3015" actId="478"/>
          <ac:picMkLst>
            <pc:docMk/>
            <pc:sldMk cId="3994835965" sldId="2139117485"/>
            <ac:picMk id="4100" creationId="{B6EA40D2-1AF9-495B-96DC-5704CBC7FC62}"/>
          </ac:picMkLst>
        </pc:picChg>
      </pc:sldChg>
      <pc:sldChg chg="addSp delSp modSp add mod delAnim modAnim">
        <pc:chgData name="Arslan Ashraf" userId="3e2bb7d6-5053-4e9f-91fa-0247d2ea7f08" providerId="ADAL" clId="{626FB6DB-8893-4BE1-A77E-771BD857F1E5}" dt="2021-10-25T13:27:46.888" v="3728"/>
        <pc:sldMkLst>
          <pc:docMk/>
          <pc:sldMk cId="1926191626" sldId="2139117486"/>
        </pc:sldMkLst>
        <pc:spChg chg="add mod">
          <ac:chgData name="Arslan Ashraf" userId="3e2bb7d6-5053-4e9f-91fa-0247d2ea7f08" providerId="ADAL" clId="{626FB6DB-8893-4BE1-A77E-771BD857F1E5}" dt="2021-10-25T13:16:49.877" v="3608" actId="1076"/>
          <ac:spMkLst>
            <pc:docMk/>
            <pc:sldMk cId="1926191626" sldId="2139117486"/>
            <ac:spMk id="6" creationId="{BD7FD1DD-AB4E-4231-B50A-87C1773036B4}"/>
          </ac:spMkLst>
        </pc:spChg>
        <pc:spChg chg="add mod">
          <ac:chgData name="Arslan Ashraf" userId="3e2bb7d6-5053-4e9f-91fa-0247d2ea7f08" providerId="ADAL" clId="{626FB6DB-8893-4BE1-A77E-771BD857F1E5}" dt="2021-10-25T13:17:55.078" v="3612"/>
          <ac:spMkLst>
            <pc:docMk/>
            <pc:sldMk cId="1926191626" sldId="2139117486"/>
            <ac:spMk id="7" creationId="{B02FAABA-3BA4-4491-A605-EC9A2FBED498}"/>
          </ac:spMkLst>
        </pc:spChg>
        <pc:spChg chg="add mod">
          <ac:chgData name="Arslan Ashraf" userId="3e2bb7d6-5053-4e9f-91fa-0247d2ea7f08" providerId="ADAL" clId="{626FB6DB-8893-4BE1-A77E-771BD857F1E5}" dt="2021-10-25T13:17:55.078" v="3612"/>
          <ac:spMkLst>
            <pc:docMk/>
            <pc:sldMk cId="1926191626" sldId="2139117486"/>
            <ac:spMk id="8" creationId="{E3195E60-441A-471C-8C58-1429AED92671}"/>
          </ac:spMkLst>
        </pc:spChg>
        <pc:spChg chg="add mod">
          <ac:chgData name="Arslan Ashraf" userId="3e2bb7d6-5053-4e9f-91fa-0247d2ea7f08" providerId="ADAL" clId="{626FB6DB-8893-4BE1-A77E-771BD857F1E5}" dt="2021-10-25T13:17:55.078" v="3612"/>
          <ac:spMkLst>
            <pc:docMk/>
            <pc:sldMk cId="1926191626" sldId="2139117486"/>
            <ac:spMk id="9" creationId="{A0C5E8D0-8AFF-4D19-8D89-F13E5C85006B}"/>
          </ac:spMkLst>
        </pc:spChg>
        <pc:spChg chg="add mod">
          <ac:chgData name="Arslan Ashraf" userId="3e2bb7d6-5053-4e9f-91fa-0247d2ea7f08" providerId="ADAL" clId="{626FB6DB-8893-4BE1-A77E-771BD857F1E5}" dt="2021-10-25T13:18:00.662" v="3614" actId="1076"/>
          <ac:spMkLst>
            <pc:docMk/>
            <pc:sldMk cId="1926191626" sldId="2139117486"/>
            <ac:spMk id="11" creationId="{39F69286-0D9A-41DC-9009-2ECB2DA02923}"/>
          </ac:spMkLst>
        </pc:spChg>
        <pc:spChg chg="del">
          <ac:chgData name="Arslan Ashraf" userId="3e2bb7d6-5053-4e9f-91fa-0247d2ea7f08" providerId="ADAL" clId="{626FB6DB-8893-4BE1-A77E-771BD857F1E5}" dt="2021-10-25T11:22:28.746" v="3559" actId="478"/>
          <ac:spMkLst>
            <pc:docMk/>
            <pc:sldMk cId="1926191626" sldId="2139117486"/>
            <ac:spMk id="11" creationId="{60EC78FC-05AE-47B1-AD29-782BA4551670}"/>
          </ac:spMkLst>
        </pc:spChg>
        <pc:spChg chg="add mod">
          <ac:chgData name="Arslan Ashraf" userId="3e2bb7d6-5053-4e9f-91fa-0247d2ea7f08" providerId="ADAL" clId="{626FB6DB-8893-4BE1-A77E-771BD857F1E5}" dt="2021-10-25T13:18:00.662" v="3614" actId="1076"/>
          <ac:spMkLst>
            <pc:docMk/>
            <pc:sldMk cId="1926191626" sldId="2139117486"/>
            <ac:spMk id="12" creationId="{72FFF9C7-37EE-4C38-86DC-566D400295A4}"/>
          </ac:spMkLst>
        </pc:spChg>
        <pc:spChg chg="del">
          <ac:chgData name="Arslan Ashraf" userId="3e2bb7d6-5053-4e9f-91fa-0247d2ea7f08" providerId="ADAL" clId="{626FB6DB-8893-4BE1-A77E-771BD857F1E5}" dt="2021-10-25T11:22:26.696" v="3558" actId="478"/>
          <ac:spMkLst>
            <pc:docMk/>
            <pc:sldMk cId="1926191626" sldId="2139117486"/>
            <ac:spMk id="12" creationId="{F658B711-5090-49FB-9653-C8C690900E6E}"/>
          </ac:spMkLst>
        </pc:spChg>
        <pc:spChg chg="add mod">
          <ac:chgData name="Arslan Ashraf" userId="3e2bb7d6-5053-4e9f-91fa-0247d2ea7f08" providerId="ADAL" clId="{626FB6DB-8893-4BE1-A77E-771BD857F1E5}" dt="2021-10-25T13:18:00.662" v="3614" actId="1076"/>
          <ac:spMkLst>
            <pc:docMk/>
            <pc:sldMk cId="1926191626" sldId="2139117486"/>
            <ac:spMk id="13" creationId="{06E17733-7BE3-47F9-B9A2-F9CE489E83A8}"/>
          </ac:spMkLst>
        </pc:spChg>
        <pc:spChg chg="del">
          <ac:chgData name="Arslan Ashraf" userId="3e2bb7d6-5053-4e9f-91fa-0247d2ea7f08" providerId="ADAL" clId="{626FB6DB-8893-4BE1-A77E-771BD857F1E5}" dt="2021-10-25T11:22:24.110" v="3557" actId="478"/>
          <ac:spMkLst>
            <pc:docMk/>
            <pc:sldMk cId="1926191626" sldId="2139117486"/>
            <ac:spMk id="13" creationId="{3C3C1972-31CE-4DC3-855C-0A3C7371D7E4}"/>
          </ac:spMkLst>
        </pc:spChg>
        <pc:spChg chg="mod">
          <ac:chgData name="Arslan Ashraf" userId="3e2bb7d6-5053-4e9f-91fa-0247d2ea7f08" providerId="ADAL" clId="{626FB6DB-8893-4BE1-A77E-771BD857F1E5}" dt="2021-10-25T13:27:46.888" v="3728"/>
          <ac:spMkLst>
            <pc:docMk/>
            <pc:sldMk cId="1926191626" sldId="2139117486"/>
            <ac:spMk id="14" creationId="{22D5B51D-3405-4EE3-9C8A-25C76A82BF17}"/>
          </ac:spMkLst>
        </pc:spChg>
        <pc:spChg chg="add mod">
          <ac:chgData name="Arslan Ashraf" userId="3e2bb7d6-5053-4e9f-91fa-0247d2ea7f08" providerId="ADAL" clId="{626FB6DB-8893-4BE1-A77E-771BD857F1E5}" dt="2021-10-25T13:18:00.662" v="3614" actId="1076"/>
          <ac:spMkLst>
            <pc:docMk/>
            <pc:sldMk cId="1926191626" sldId="2139117486"/>
            <ac:spMk id="15" creationId="{974B87DC-205A-4069-9280-3BC1481B7BC6}"/>
          </ac:spMkLst>
        </pc:spChg>
        <pc:spChg chg="add del mod">
          <ac:chgData name="Arslan Ashraf" userId="3e2bb7d6-5053-4e9f-91fa-0247d2ea7f08" providerId="ADAL" clId="{626FB6DB-8893-4BE1-A77E-771BD857F1E5}" dt="2021-10-25T13:21:35.664" v="3698" actId="478"/>
          <ac:spMkLst>
            <pc:docMk/>
            <pc:sldMk cId="1926191626" sldId="2139117486"/>
            <ac:spMk id="16" creationId="{55C3182F-F70D-4AE0-9AC2-5220BA158C76}"/>
          </ac:spMkLst>
        </pc:spChg>
        <pc:spChg chg="mod">
          <ac:chgData name="Arslan Ashraf" userId="3e2bb7d6-5053-4e9f-91fa-0247d2ea7f08" providerId="ADAL" clId="{626FB6DB-8893-4BE1-A77E-771BD857F1E5}" dt="2021-10-25T13:15:15.273" v="3606" actId="313"/>
          <ac:spMkLst>
            <pc:docMk/>
            <pc:sldMk cId="1926191626" sldId="2139117486"/>
            <ac:spMk id="21" creationId="{A7F4467A-8497-4C39-83BC-736733A85583}"/>
          </ac:spMkLst>
        </pc:spChg>
      </pc:sldChg>
      <pc:sldChg chg="delSp modSp add mod delAnim">
        <pc:chgData name="Arslan Ashraf" userId="3e2bb7d6-5053-4e9f-91fa-0247d2ea7f08" providerId="ADAL" clId="{626FB6DB-8893-4BE1-A77E-771BD857F1E5}" dt="2021-10-25T13:42:50.133" v="3732" actId="478"/>
        <pc:sldMkLst>
          <pc:docMk/>
          <pc:sldMk cId="991585385" sldId="2139117487"/>
        </pc:sldMkLst>
        <pc:spChg chg="del">
          <ac:chgData name="Arslan Ashraf" userId="3e2bb7d6-5053-4e9f-91fa-0247d2ea7f08" providerId="ADAL" clId="{626FB6DB-8893-4BE1-A77E-771BD857F1E5}" dt="2021-10-25T13:42:50.133" v="3732" actId="478"/>
          <ac:spMkLst>
            <pc:docMk/>
            <pc:sldMk cId="991585385" sldId="2139117487"/>
            <ac:spMk id="6" creationId="{BD7FD1DD-AB4E-4231-B50A-87C1773036B4}"/>
          </ac:spMkLst>
        </pc:spChg>
        <pc:spChg chg="del">
          <ac:chgData name="Arslan Ashraf" userId="3e2bb7d6-5053-4e9f-91fa-0247d2ea7f08" providerId="ADAL" clId="{626FB6DB-8893-4BE1-A77E-771BD857F1E5}" dt="2021-10-25T13:42:05.947" v="3730" actId="478"/>
          <ac:spMkLst>
            <pc:docMk/>
            <pc:sldMk cId="991585385" sldId="2139117487"/>
            <ac:spMk id="11" creationId="{39F69286-0D9A-41DC-9009-2ECB2DA02923}"/>
          </ac:spMkLst>
        </pc:spChg>
        <pc:spChg chg="del">
          <ac:chgData name="Arslan Ashraf" userId="3e2bb7d6-5053-4e9f-91fa-0247d2ea7f08" providerId="ADAL" clId="{626FB6DB-8893-4BE1-A77E-771BD857F1E5}" dt="2021-10-25T13:42:03.211" v="3729" actId="478"/>
          <ac:spMkLst>
            <pc:docMk/>
            <pc:sldMk cId="991585385" sldId="2139117487"/>
            <ac:spMk id="12" creationId="{72FFF9C7-37EE-4C38-86DC-566D400295A4}"/>
          </ac:spMkLst>
        </pc:spChg>
        <pc:spChg chg="del">
          <ac:chgData name="Arslan Ashraf" userId="3e2bb7d6-5053-4e9f-91fa-0247d2ea7f08" providerId="ADAL" clId="{626FB6DB-8893-4BE1-A77E-771BD857F1E5}" dt="2021-10-25T13:42:03.211" v="3729" actId="478"/>
          <ac:spMkLst>
            <pc:docMk/>
            <pc:sldMk cId="991585385" sldId="2139117487"/>
            <ac:spMk id="13" creationId="{06E17733-7BE3-47F9-B9A2-F9CE489E83A8}"/>
          </ac:spMkLst>
        </pc:spChg>
        <pc:spChg chg="mod">
          <ac:chgData name="Arslan Ashraf" userId="3e2bb7d6-5053-4e9f-91fa-0247d2ea7f08" providerId="ADAL" clId="{626FB6DB-8893-4BE1-A77E-771BD857F1E5}" dt="2021-10-25T13:27:33.133" v="3727" actId="20577"/>
          <ac:spMkLst>
            <pc:docMk/>
            <pc:sldMk cId="991585385" sldId="2139117487"/>
            <ac:spMk id="14" creationId="{22D5B51D-3405-4EE3-9C8A-25C76A82BF17}"/>
          </ac:spMkLst>
        </pc:spChg>
        <pc:spChg chg="del">
          <ac:chgData name="Arslan Ashraf" userId="3e2bb7d6-5053-4e9f-91fa-0247d2ea7f08" providerId="ADAL" clId="{626FB6DB-8893-4BE1-A77E-771BD857F1E5}" dt="2021-10-25T13:42:03.211" v="3729" actId="478"/>
          <ac:spMkLst>
            <pc:docMk/>
            <pc:sldMk cId="991585385" sldId="2139117487"/>
            <ac:spMk id="15" creationId="{974B87DC-205A-4069-9280-3BC1481B7BC6}"/>
          </ac:spMkLst>
        </pc:spChg>
        <pc:spChg chg="mod">
          <ac:chgData name="Arslan Ashraf" userId="3e2bb7d6-5053-4e9f-91fa-0247d2ea7f08" providerId="ADAL" clId="{626FB6DB-8893-4BE1-A77E-771BD857F1E5}" dt="2021-10-25T13:42:45.761" v="3731" actId="207"/>
          <ac:spMkLst>
            <pc:docMk/>
            <pc:sldMk cId="991585385" sldId="2139117487"/>
            <ac:spMk id="21" creationId="{A7F4467A-8497-4C39-83BC-736733A85583}"/>
          </ac:spMkLst>
        </pc:spChg>
      </pc:sldChg>
      <pc:sldChg chg="addSp delSp modSp add mod ord delAnim modAnim">
        <pc:chgData name="Arslan Ashraf" userId="3e2bb7d6-5053-4e9f-91fa-0247d2ea7f08" providerId="ADAL" clId="{626FB6DB-8893-4BE1-A77E-771BD857F1E5}" dt="2021-10-25T15:30:38.900" v="4009" actId="1076"/>
        <pc:sldMkLst>
          <pc:docMk/>
          <pc:sldMk cId="4136821322" sldId="2139117488"/>
        </pc:sldMkLst>
        <pc:spChg chg="del">
          <ac:chgData name="Arslan Ashraf" userId="3e2bb7d6-5053-4e9f-91fa-0247d2ea7f08" providerId="ADAL" clId="{626FB6DB-8893-4BE1-A77E-771BD857F1E5}" dt="2021-10-25T13:43:36.471" v="3738" actId="478"/>
          <ac:spMkLst>
            <pc:docMk/>
            <pc:sldMk cId="4136821322" sldId="2139117488"/>
            <ac:spMk id="6" creationId="{BD7FD1DD-AB4E-4231-B50A-87C1773036B4}"/>
          </ac:spMkLst>
        </pc:spChg>
        <pc:spChg chg="del">
          <ac:chgData name="Arslan Ashraf" userId="3e2bb7d6-5053-4e9f-91fa-0247d2ea7f08" providerId="ADAL" clId="{626FB6DB-8893-4BE1-A77E-771BD857F1E5}" dt="2021-10-25T13:43:33.742" v="3737" actId="478"/>
          <ac:spMkLst>
            <pc:docMk/>
            <pc:sldMk cId="4136821322" sldId="2139117488"/>
            <ac:spMk id="11" creationId="{39F69286-0D9A-41DC-9009-2ECB2DA02923}"/>
          </ac:spMkLst>
        </pc:spChg>
        <pc:spChg chg="del">
          <ac:chgData name="Arslan Ashraf" userId="3e2bb7d6-5053-4e9f-91fa-0247d2ea7f08" providerId="ADAL" clId="{626FB6DB-8893-4BE1-A77E-771BD857F1E5}" dt="2021-10-25T13:43:33.742" v="3737" actId="478"/>
          <ac:spMkLst>
            <pc:docMk/>
            <pc:sldMk cId="4136821322" sldId="2139117488"/>
            <ac:spMk id="12" creationId="{72FFF9C7-37EE-4C38-86DC-566D400295A4}"/>
          </ac:spMkLst>
        </pc:spChg>
        <pc:spChg chg="del">
          <ac:chgData name="Arslan Ashraf" userId="3e2bb7d6-5053-4e9f-91fa-0247d2ea7f08" providerId="ADAL" clId="{626FB6DB-8893-4BE1-A77E-771BD857F1E5}" dt="2021-10-25T13:43:33.742" v="3737" actId="478"/>
          <ac:spMkLst>
            <pc:docMk/>
            <pc:sldMk cId="4136821322" sldId="2139117488"/>
            <ac:spMk id="13" creationId="{06E17733-7BE3-47F9-B9A2-F9CE489E83A8}"/>
          </ac:spMkLst>
        </pc:spChg>
        <pc:spChg chg="del">
          <ac:chgData name="Arslan Ashraf" userId="3e2bb7d6-5053-4e9f-91fa-0247d2ea7f08" providerId="ADAL" clId="{626FB6DB-8893-4BE1-A77E-771BD857F1E5}" dt="2021-10-25T13:43:33.742" v="3737" actId="478"/>
          <ac:spMkLst>
            <pc:docMk/>
            <pc:sldMk cId="4136821322" sldId="2139117488"/>
            <ac:spMk id="15" creationId="{974B87DC-205A-4069-9280-3BC1481B7BC6}"/>
          </ac:spMkLst>
        </pc:spChg>
        <pc:spChg chg="add del mod">
          <ac:chgData name="Arslan Ashraf" userId="3e2bb7d6-5053-4e9f-91fa-0247d2ea7f08" providerId="ADAL" clId="{626FB6DB-8893-4BE1-A77E-771BD857F1E5}" dt="2021-10-25T13:56:50.723" v="3923" actId="478"/>
          <ac:spMkLst>
            <pc:docMk/>
            <pc:sldMk cId="4136821322" sldId="2139117488"/>
            <ac:spMk id="16" creationId="{4C1A815F-0EA3-4172-9107-0D3EE4C3DD11}"/>
          </ac:spMkLst>
        </pc:spChg>
        <pc:spChg chg="add del mod">
          <ac:chgData name="Arslan Ashraf" userId="3e2bb7d6-5053-4e9f-91fa-0247d2ea7f08" providerId="ADAL" clId="{626FB6DB-8893-4BE1-A77E-771BD857F1E5}" dt="2021-10-25T13:44:22.834" v="3752" actId="478"/>
          <ac:spMkLst>
            <pc:docMk/>
            <pc:sldMk cId="4136821322" sldId="2139117488"/>
            <ac:spMk id="17" creationId="{49001B9A-E139-4763-9DC8-996338187E50}"/>
          </ac:spMkLst>
        </pc:spChg>
        <pc:spChg chg="mod">
          <ac:chgData name="Arslan Ashraf" userId="3e2bb7d6-5053-4e9f-91fa-0247d2ea7f08" providerId="ADAL" clId="{626FB6DB-8893-4BE1-A77E-771BD857F1E5}" dt="2021-10-25T13:44:57.425" v="3767"/>
          <ac:spMkLst>
            <pc:docMk/>
            <pc:sldMk cId="4136821322" sldId="2139117488"/>
            <ac:spMk id="19" creationId="{2E574989-270A-429A-81BE-25764C0C00B6}"/>
          </ac:spMkLst>
        </pc:spChg>
        <pc:spChg chg="mod">
          <ac:chgData name="Arslan Ashraf" userId="3e2bb7d6-5053-4e9f-91fa-0247d2ea7f08" providerId="ADAL" clId="{626FB6DB-8893-4BE1-A77E-771BD857F1E5}" dt="2021-10-25T13:44:57.425" v="3767"/>
          <ac:spMkLst>
            <pc:docMk/>
            <pc:sldMk cId="4136821322" sldId="2139117488"/>
            <ac:spMk id="20" creationId="{83F2A6B1-4CC3-4575-9A58-AD63BFB932E6}"/>
          </ac:spMkLst>
        </pc:spChg>
        <pc:spChg chg="del mod">
          <ac:chgData name="Arslan Ashraf" userId="3e2bb7d6-5053-4e9f-91fa-0247d2ea7f08" providerId="ADAL" clId="{626FB6DB-8893-4BE1-A77E-771BD857F1E5}" dt="2021-10-25T13:56:48.705" v="3922"/>
          <ac:spMkLst>
            <pc:docMk/>
            <pc:sldMk cId="4136821322" sldId="2139117488"/>
            <ac:spMk id="21" creationId="{A7F4467A-8497-4C39-83BC-736733A85583}"/>
          </ac:spMkLst>
        </pc:spChg>
        <pc:spChg chg="mod">
          <ac:chgData name="Arslan Ashraf" userId="3e2bb7d6-5053-4e9f-91fa-0247d2ea7f08" providerId="ADAL" clId="{626FB6DB-8893-4BE1-A77E-771BD857F1E5}" dt="2021-10-25T13:44:57.425" v="3767"/>
          <ac:spMkLst>
            <pc:docMk/>
            <pc:sldMk cId="4136821322" sldId="2139117488"/>
            <ac:spMk id="22" creationId="{7DC498EC-18FB-4B88-8D19-C742ED50BAA1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4" creationId="{D6536300-61F4-4D16-825E-5ACB682DCB3F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5" creationId="{8BB6AD00-5ECD-4C3F-9291-22C83C96B174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6" creationId="{FEC807E6-EDA5-403B-A552-8DC534EA0464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7" creationId="{FF1232B0-EFE9-4179-9DA9-99D164328A7D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8" creationId="{ACAD14A5-BD87-46E1-B58C-AAD516D619CD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29" creationId="{BC19C43C-2A23-41A3-917B-B6674CE757DE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30" creationId="{BCBA16AC-B79D-42E8-8701-576A3D60BB17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31" creationId="{91510C10-A7D0-42F3-8F74-0B668D8FB649}"/>
          </ac:spMkLst>
        </pc:spChg>
        <pc:spChg chg="mod">
          <ac:chgData name="Arslan Ashraf" userId="3e2bb7d6-5053-4e9f-91fa-0247d2ea7f08" providerId="ADAL" clId="{626FB6DB-8893-4BE1-A77E-771BD857F1E5}" dt="2021-10-25T13:45:15.282" v="3769"/>
          <ac:spMkLst>
            <pc:docMk/>
            <pc:sldMk cId="4136821322" sldId="2139117488"/>
            <ac:spMk id="32" creationId="{76F6F01F-9A97-4D83-BDB0-717A51B5269C}"/>
          </ac:spMkLst>
        </pc:spChg>
        <pc:spChg chg="add del mod">
          <ac:chgData name="Arslan Ashraf" userId="3e2bb7d6-5053-4e9f-91fa-0247d2ea7f08" providerId="ADAL" clId="{626FB6DB-8893-4BE1-A77E-771BD857F1E5}" dt="2021-10-25T13:56:50.723" v="3923" actId="478"/>
          <ac:spMkLst>
            <pc:docMk/>
            <pc:sldMk cId="4136821322" sldId="2139117488"/>
            <ac:spMk id="33" creationId="{1200DBF6-6335-4851-A1BB-5D4C6415C531}"/>
          </ac:spMkLst>
        </pc:spChg>
        <pc:spChg chg="add mod">
          <ac:chgData name="Arslan Ashraf" userId="3e2bb7d6-5053-4e9f-91fa-0247d2ea7f08" providerId="ADAL" clId="{626FB6DB-8893-4BE1-A77E-771BD857F1E5}" dt="2021-10-25T15:30:36.650" v="4008" actId="1076"/>
          <ac:spMkLst>
            <pc:docMk/>
            <pc:sldMk cId="4136821322" sldId="2139117488"/>
            <ac:spMk id="34" creationId="{1E29881E-3C7F-4403-A5D9-315050624069}"/>
          </ac:spMkLst>
        </pc:spChg>
        <pc:grpChg chg="add del mod">
          <ac:chgData name="Arslan Ashraf" userId="3e2bb7d6-5053-4e9f-91fa-0247d2ea7f08" providerId="ADAL" clId="{626FB6DB-8893-4BE1-A77E-771BD857F1E5}" dt="2021-10-25T13:56:50.723" v="3923" actId="478"/>
          <ac:grpSpMkLst>
            <pc:docMk/>
            <pc:sldMk cId="4136821322" sldId="2139117488"/>
            <ac:grpSpMk id="18" creationId="{7599283B-151B-4D04-AB8F-FFEEC5BAF6DB}"/>
          </ac:grpSpMkLst>
        </pc:grpChg>
        <pc:grpChg chg="add del mod">
          <ac:chgData name="Arslan Ashraf" userId="3e2bb7d6-5053-4e9f-91fa-0247d2ea7f08" providerId="ADAL" clId="{626FB6DB-8893-4BE1-A77E-771BD857F1E5}" dt="2021-10-25T13:56:50.723" v="3923" actId="478"/>
          <ac:grpSpMkLst>
            <pc:docMk/>
            <pc:sldMk cId="4136821322" sldId="2139117488"/>
            <ac:grpSpMk id="23" creationId="{8E1DE365-242C-4D2C-A5A2-99A434125A64}"/>
          </ac:grpSpMkLst>
        </pc:grpChg>
        <pc:picChg chg="add mod">
          <ac:chgData name="Arslan Ashraf" userId="3e2bb7d6-5053-4e9f-91fa-0247d2ea7f08" providerId="ADAL" clId="{626FB6DB-8893-4BE1-A77E-771BD857F1E5}" dt="2021-10-25T15:30:38.900" v="4009" actId="1076"/>
          <ac:picMkLst>
            <pc:docMk/>
            <pc:sldMk cId="4136821322" sldId="2139117488"/>
            <ac:picMk id="1026" creationId="{D3562732-EC79-4D85-AC70-FB03FA78A9F7}"/>
          </ac:picMkLst>
        </pc:picChg>
      </pc:sldChg>
      <pc:sldChg chg="addSp delSp modSp add mod modAnim">
        <pc:chgData name="Arslan Ashraf" userId="3e2bb7d6-5053-4e9f-91fa-0247d2ea7f08" providerId="ADAL" clId="{626FB6DB-8893-4BE1-A77E-771BD857F1E5}" dt="2021-10-25T13:56:14.547" v="3919"/>
        <pc:sldMkLst>
          <pc:docMk/>
          <pc:sldMk cId="2851650037" sldId="2139117489"/>
        </pc:sldMkLst>
        <pc:spChg chg="add del mod">
          <ac:chgData name="Arslan Ashraf" userId="3e2bb7d6-5053-4e9f-91fa-0247d2ea7f08" providerId="ADAL" clId="{626FB6DB-8893-4BE1-A77E-771BD857F1E5}" dt="2021-10-25T13:48:23.063" v="3822" actId="767"/>
          <ac:spMkLst>
            <pc:docMk/>
            <pc:sldMk cId="2851650037" sldId="2139117489"/>
            <ac:spMk id="2" creationId="{537794C4-011F-49F8-90A3-D7F78385BC89}"/>
          </ac:spMkLst>
        </pc:spChg>
        <pc:spChg chg="mod">
          <ac:chgData name="Arslan Ashraf" userId="3e2bb7d6-5053-4e9f-91fa-0247d2ea7f08" providerId="ADAL" clId="{626FB6DB-8893-4BE1-A77E-771BD857F1E5}" dt="2021-10-25T13:49:26.684" v="3839" actId="12"/>
          <ac:spMkLst>
            <pc:docMk/>
            <pc:sldMk cId="2851650037" sldId="2139117489"/>
            <ac:spMk id="21" creationId="{A7F4467A-8497-4C39-83BC-736733A85583}"/>
          </ac:spMkLst>
        </pc:spChg>
        <pc:spChg chg="del">
          <ac:chgData name="Arslan Ashraf" userId="3e2bb7d6-5053-4e9f-91fa-0247d2ea7f08" providerId="ADAL" clId="{626FB6DB-8893-4BE1-A77E-771BD857F1E5}" dt="2021-10-25T13:48:43.497" v="3830" actId="478"/>
          <ac:spMkLst>
            <pc:docMk/>
            <pc:sldMk cId="2851650037" sldId="2139117489"/>
            <ac:spMk id="33" creationId="{1200DBF6-6335-4851-A1BB-5D4C6415C531}"/>
          </ac:spMkLst>
        </pc:spChg>
        <pc:spChg chg="add del mod">
          <ac:chgData name="Arslan Ashraf" userId="3e2bb7d6-5053-4e9f-91fa-0247d2ea7f08" providerId="ADAL" clId="{626FB6DB-8893-4BE1-A77E-771BD857F1E5}" dt="2021-10-25T13:48:35.485" v="3828"/>
          <ac:spMkLst>
            <pc:docMk/>
            <pc:sldMk cId="2851650037" sldId="2139117489"/>
            <ac:spMk id="34" creationId="{FA2D887C-A11D-434A-AFF4-1D22298139A9}"/>
          </ac:spMkLst>
        </pc:spChg>
        <pc:spChg chg="add mod">
          <ac:chgData name="Arslan Ashraf" userId="3e2bb7d6-5053-4e9f-91fa-0247d2ea7f08" providerId="ADAL" clId="{626FB6DB-8893-4BE1-A77E-771BD857F1E5}" dt="2021-10-25T13:49:59.798" v="3845" actId="20577"/>
          <ac:spMkLst>
            <pc:docMk/>
            <pc:sldMk cId="2851650037" sldId="2139117489"/>
            <ac:spMk id="35" creationId="{150C89C7-9E89-4D96-A45B-7D8C3156F005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37" creationId="{A044E582-5EFF-451F-A079-41C58CA82BC1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38" creationId="{9FF9D3CA-60A1-4DDA-AD5F-3872CC595D37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39" creationId="{3521D693-6B22-4132-A392-2F41C438227F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40" creationId="{979A5D67-D41A-4E96-AE73-FAA0F9B7F643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41" creationId="{B1B29ABD-6274-4D6E-A1E7-362D1D17200A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42" creationId="{CB9FAFBC-0D40-4991-86CB-F4F973ADCA3C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43" creationId="{A95F218C-B464-4BB5-B235-D523FA3AB857}"/>
          </ac:spMkLst>
        </pc:spChg>
        <pc:spChg chg="mod">
          <ac:chgData name="Arslan Ashraf" userId="3e2bb7d6-5053-4e9f-91fa-0247d2ea7f08" providerId="ADAL" clId="{626FB6DB-8893-4BE1-A77E-771BD857F1E5}" dt="2021-10-25T13:52:40.070" v="3882" actId="1076"/>
          <ac:spMkLst>
            <pc:docMk/>
            <pc:sldMk cId="2851650037" sldId="2139117489"/>
            <ac:spMk id="44" creationId="{3BE08E3B-6C74-4E0C-B6B6-45CA86055BE3}"/>
          </ac:spMkLst>
        </pc:spChg>
        <pc:spChg chg="mod">
          <ac:chgData name="Arslan Ashraf" userId="3e2bb7d6-5053-4e9f-91fa-0247d2ea7f08" providerId="ADAL" clId="{626FB6DB-8893-4BE1-A77E-771BD857F1E5}" dt="2021-10-25T13:49:51.008" v="3843"/>
          <ac:spMkLst>
            <pc:docMk/>
            <pc:sldMk cId="2851650037" sldId="2139117489"/>
            <ac:spMk id="45" creationId="{E82A0A5E-A0AF-4B98-BE53-B912D36D6EA1}"/>
          </ac:spMkLst>
        </pc:spChg>
        <pc:spChg chg="add mod">
          <ac:chgData name="Arslan Ashraf" userId="3e2bb7d6-5053-4e9f-91fa-0247d2ea7f08" providerId="ADAL" clId="{626FB6DB-8893-4BE1-A77E-771BD857F1E5}" dt="2021-10-25T13:51:19.494" v="3873" actId="1076"/>
          <ac:spMkLst>
            <pc:docMk/>
            <pc:sldMk cId="2851650037" sldId="2139117489"/>
            <ac:spMk id="46" creationId="{03677213-2855-4096-A62C-024F8C333FE0}"/>
          </ac:spMkLst>
        </pc:spChg>
        <pc:spChg chg="add mod">
          <ac:chgData name="Arslan Ashraf" userId="3e2bb7d6-5053-4e9f-91fa-0247d2ea7f08" providerId="ADAL" clId="{626FB6DB-8893-4BE1-A77E-771BD857F1E5}" dt="2021-10-25T13:55:40.348" v="3910" actId="1076"/>
          <ac:spMkLst>
            <pc:docMk/>
            <pc:sldMk cId="2851650037" sldId="2139117489"/>
            <ac:spMk id="47" creationId="{3A05AB72-7AEB-4F39-AFF8-447332D6FDCD}"/>
          </ac:spMkLst>
        </pc:spChg>
        <pc:spChg chg="add mod">
          <ac:chgData name="Arslan Ashraf" userId="3e2bb7d6-5053-4e9f-91fa-0247d2ea7f08" providerId="ADAL" clId="{626FB6DB-8893-4BE1-A77E-771BD857F1E5}" dt="2021-10-25T13:55:23.883" v="3907" actId="1076"/>
          <ac:spMkLst>
            <pc:docMk/>
            <pc:sldMk cId="2851650037" sldId="2139117489"/>
            <ac:spMk id="48" creationId="{9D0D91B4-FE61-4BAD-B7D6-8ED4B2EA25C5}"/>
          </ac:spMkLst>
        </pc:spChg>
        <pc:spChg chg="add mod">
          <ac:chgData name="Arslan Ashraf" userId="3e2bb7d6-5053-4e9f-91fa-0247d2ea7f08" providerId="ADAL" clId="{626FB6DB-8893-4BE1-A77E-771BD857F1E5}" dt="2021-10-25T13:55:31.430" v="3909" actId="1076"/>
          <ac:spMkLst>
            <pc:docMk/>
            <pc:sldMk cId="2851650037" sldId="2139117489"/>
            <ac:spMk id="49" creationId="{151364AE-151D-43C5-9486-61D8AAF6FA73}"/>
          </ac:spMkLst>
        </pc:spChg>
        <pc:spChg chg="mod">
          <ac:chgData name="Arslan Ashraf" userId="3e2bb7d6-5053-4e9f-91fa-0247d2ea7f08" providerId="ADAL" clId="{626FB6DB-8893-4BE1-A77E-771BD857F1E5}" dt="2021-10-25T13:53:00.490" v="3892"/>
          <ac:spMkLst>
            <pc:docMk/>
            <pc:sldMk cId="2851650037" sldId="2139117489"/>
            <ac:spMk id="51" creationId="{40B645A8-C227-4532-8402-9C7F528E39CA}"/>
          </ac:spMkLst>
        </pc:spChg>
        <pc:spChg chg="mod">
          <ac:chgData name="Arslan Ashraf" userId="3e2bb7d6-5053-4e9f-91fa-0247d2ea7f08" providerId="ADAL" clId="{626FB6DB-8893-4BE1-A77E-771BD857F1E5}" dt="2021-10-25T13:53:00.490" v="3892"/>
          <ac:spMkLst>
            <pc:docMk/>
            <pc:sldMk cId="2851650037" sldId="2139117489"/>
            <ac:spMk id="52" creationId="{AC17D0F1-D2B4-4F0E-B512-67C53E107FB6}"/>
          </ac:spMkLst>
        </pc:spChg>
        <pc:spChg chg="mod">
          <ac:chgData name="Arslan Ashraf" userId="3e2bb7d6-5053-4e9f-91fa-0247d2ea7f08" providerId="ADAL" clId="{626FB6DB-8893-4BE1-A77E-771BD857F1E5}" dt="2021-10-25T13:53:00.490" v="3892"/>
          <ac:spMkLst>
            <pc:docMk/>
            <pc:sldMk cId="2851650037" sldId="2139117489"/>
            <ac:spMk id="53" creationId="{3608D7FB-B615-41FA-AB03-93E1756D202D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55" creationId="{0CB0591C-A93D-443F-8CF6-1F95ABC3F171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56" creationId="{FD75E346-CA7C-438C-BF3A-F6552D133BA0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57" creationId="{9E5B9FFC-AFCE-4470-AE13-9757CB8F8C82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58" creationId="{43364595-F342-44BC-B46A-5E80E3917CCF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59" creationId="{33756FC5-73B8-48DF-9E84-129CC416A4A1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60" creationId="{8BF62E93-B03F-4596-8557-4FF374924256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61" creationId="{EDA3650D-0F1B-43BE-8184-BF72A104040A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62" creationId="{52C3156C-B091-4DD4-A2EC-A5375AA18810}"/>
          </ac:spMkLst>
        </pc:spChg>
        <pc:spChg chg="mod">
          <ac:chgData name="Arslan Ashraf" userId="3e2bb7d6-5053-4e9f-91fa-0247d2ea7f08" providerId="ADAL" clId="{626FB6DB-8893-4BE1-A77E-771BD857F1E5}" dt="2021-10-25T13:53:39.251" v="3895"/>
          <ac:spMkLst>
            <pc:docMk/>
            <pc:sldMk cId="2851650037" sldId="2139117489"/>
            <ac:spMk id="63" creationId="{A0DABDDA-794F-48A9-BED0-6F2FA6575A56}"/>
          </ac:spMkLst>
        </pc:spChg>
        <pc:grpChg chg="del">
          <ac:chgData name="Arslan Ashraf" userId="3e2bb7d6-5053-4e9f-91fa-0247d2ea7f08" providerId="ADAL" clId="{626FB6DB-8893-4BE1-A77E-771BD857F1E5}" dt="2021-10-25T13:48:43.497" v="3830" actId="478"/>
          <ac:grpSpMkLst>
            <pc:docMk/>
            <pc:sldMk cId="2851650037" sldId="2139117489"/>
            <ac:grpSpMk id="18" creationId="{7599283B-151B-4D04-AB8F-FFEEC5BAF6DB}"/>
          </ac:grpSpMkLst>
        </pc:grpChg>
        <pc:grpChg chg="del">
          <ac:chgData name="Arslan Ashraf" userId="3e2bb7d6-5053-4e9f-91fa-0247d2ea7f08" providerId="ADAL" clId="{626FB6DB-8893-4BE1-A77E-771BD857F1E5}" dt="2021-10-25T13:48:43.497" v="3830" actId="478"/>
          <ac:grpSpMkLst>
            <pc:docMk/>
            <pc:sldMk cId="2851650037" sldId="2139117489"/>
            <ac:grpSpMk id="23" creationId="{8E1DE365-242C-4D2C-A5A2-99A434125A64}"/>
          </ac:grpSpMkLst>
        </pc:grpChg>
        <pc:grpChg chg="add del mod">
          <ac:chgData name="Arslan Ashraf" userId="3e2bb7d6-5053-4e9f-91fa-0247d2ea7f08" providerId="ADAL" clId="{626FB6DB-8893-4BE1-A77E-771BD857F1E5}" dt="2021-10-25T13:52:56.772" v="3891" actId="478"/>
          <ac:grpSpMkLst>
            <pc:docMk/>
            <pc:sldMk cId="2851650037" sldId="2139117489"/>
            <ac:grpSpMk id="36" creationId="{A10ABF79-D97B-46F0-9C66-325ACE65202E}"/>
          </ac:grpSpMkLst>
        </pc:grpChg>
        <pc:grpChg chg="add mod">
          <ac:chgData name="Arslan Ashraf" userId="3e2bb7d6-5053-4e9f-91fa-0247d2ea7f08" providerId="ADAL" clId="{626FB6DB-8893-4BE1-A77E-771BD857F1E5}" dt="2021-10-25T13:53:05.639" v="3893" actId="1076"/>
          <ac:grpSpMkLst>
            <pc:docMk/>
            <pc:sldMk cId="2851650037" sldId="2139117489"/>
            <ac:grpSpMk id="50" creationId="{62754032-307D-4253-88BB-F0B7AE07A577}"/>
          </ac:grpSpMkLst>
        </pc:grpChg>
        <pc:grpChg chg="add mod">
          <ac:chgData name="Arslan Ashraf" userId="3e2bb7d6-5053-4e9f-91fa-0247d2ea7f08" providerId="ADAL" clId="{626FB6DB-8893-4BE1-A77E-771BD857F1E5}" dt="2021-10-25T13:54:06.441" v="3898" actId="1076"/>
          <ac:grpSpMkLst>
            <pc:docMk/>
            <pc:sldMk cId="2851650037" sldId="2139117489"/>
            <ac:grpSpMk id="54" creationId="{8F433203-8245-4658-BBE5-7AE6D5A1E2F2}"/>
          </ac:grpSpMkLst>
        </pc:grpChg>
      </pc:sldChg>
      <pc:sldChg chg="modSp add mod">
        <pc:chgData name="Arslan Ashraf" userId="3e2bb7d6-5053-4e9f-91fa-0247d2ea7f08" providerId="ADAL" clId="{626FB6DB-8893-4BE1-A77E-771BD857F1E5}" dt="2021-10-25T14:03:19.644" v="3980" actId="108"/>
        <pc:sldMkLst>
          <pc:docMk/>
          <pc:sldMk cId="2387538447" sldId="2139117490"/>
        </pc:sldMkLst>
        <pc:spChg chg="mod">
          <ac:chgData name="Arslan Ashraf" userId="3e2bb7d6-5053-4e9f-91fa-0247d2ea7f08" providerId="ADAL" clId="{626FB6DB-8893-4BE1-A77E-771BD857F1E5}" dt="2021-10-25T14:03:19.644" v="3980" actId="108"/>
          <ac:spMkLst>
            <pc:docMk/>
            <pc:sldMk cId="2387538447" sldId="2139117490"/>
            <ac:spMk id="21" creationId="{A7F4467A-8497-4C39-83BC-736733A85583}"/>
          </ac:spMkLst>
        </pc:spChg>
      </pc:sldChg>
      <pc:sldChg chg="addSp delSp modSp add mod addAnim delAnim modAnim">
        <pc:chgData name="Arslan Ashraf" userId="3e2bb7d6-5053-4e9f-91fa-0247d2ea7f08" providerId="ADAL" clId="{626FB6DB-8893-4BE1-A77E-771BD857F1E5}" dt="2021-10-25T15:57:30.623" v="4038" actId="20577"/>
        <pc:sldMkLst>
          <pc:docMk/>
          <pc:sldMk cId="4216821359" sldId="2139117491"/>
        </pc:sldMkLst>
        <pc:spChg chg="add del mod">
          <ac:chgData name="Arslan Ashraf" userId="3e2bb7d6-5053-4e9f-91fa-0247d2ea7f08" providerId="ADAL" clId="{626FB6DB-8893-4BE1-A77E-771BD857F1E5}" dt="2021-10-25T14:00:32.457" v="3948" actId="207"/>
          <ac:spMkLst>
            <pc:docMk/>
            <pc:sldMk cId="4216821359" sldId="2139117491"/>
            <ac:spMk id="6" creationId="{7D5ECBF6-C2CC-4838-A3C4-6FE60FBD0DA0}"/>
          </ac:spMkLst>
        </pc:spChg>
        <pc:spChg chg="add mod">
          <ac:chgData name="Arslan Ashraf" userId="3e2bb7d6-5053-4e9f-91fa-0247d2ea7f08" providerId="ADAL" clId="{626FB6DB-8893-4BE1-A77E-771BD857F1E5}" dt="2021-10-25T15:25:19.900" v="3998" actId="1076"/>
          <ac:spMkLst>
            <pc:docMk/>
            <pc:sldMk cId="4216821359" sldId="2139117491"/>
            <ac:spMk id="7" creationId="{610A6F3B-85F1-4E5B-BE4C-EDC71C6123DF}"/>
          </ac:spMkLst>
        </pc:spChg>
        <pc:spChg chg="mod">
          <ac:chgData name="Arslan Ashraf" userId="3e2bb7d6-5053-4e9f-91fa-0247d2ea7f08" providerId="ADAL" clId="{626FB6DB-8893-4BE1-A77E-771BD857F1E5}" dt="2021-10-25T15:57:30.623" v="4038" actId="20577"/>
          <ac:spMkLst>
            <pc:docMk/>
            <pc:sldMk cId="4216821359" sldId="2139117491"/>
            <ac:spMk id="14" creationId="{22D5B51D-3405-4EE3-9C8A-25C76A82BF17}"/>
          </ac:spMkLst>
        </pc:spChg>
        <pc:spChg chg="del mod">
          <ac:chgData name="Arslan Ashraf" userId="3e2bb7d6-5053-4e9f-91fa-0247d2ea7f08" providerId="ADAL" clId="{626FB6DB-8893-4BE1-A77E-771BD857F1E5}" dt="2021-10-25T13:59:21.699" v="3938" actId="478"/>
          <ac:spMkLst>
            <pc:docMk/>
            <pc:sldMk cId="4216821359" sldId="2139117491"/>
            <ac:spMk id="21" creationId="{A7F4467A-8497-4C39-83BC-736733A85583}"/>
          </ac:spMkLst>
        </pc:spChg>
        <pc:picChg chg="add del mod">
          <ac:chgData name="Arslan Ashraf" userId="3e2bb7d6-5053-4e9f-91fa-0247d2ea7f08" providerId="ADAL" clId="{626FB6DB-8893-4BE1-A77E-771BD857F1E5}" dt="2021-10-25T15:26:05.404" v="4000" actId="478"/>
          <ac:picMkLst>
            <pc:docMk/>
            <pc:sldMk cId="4216821359" sldId="2139117491"/>
            <ac:picMk id="8" creationId="{D134F05C-D560-49B2-9F2C-A766E1A8FBB3}"/>
          </ac:picMkLst>
        </pc:picChg>
      </pc:sldChg>
      <pc:sldChg chg="add del">
        <pc:chgData name="Arslan Ashraf" userId="3e2bb7d6-5053-4e9f-91fa-0247d2ea7f08" providerId="ADAL" clId="{626FB6DB-8893-4BE1-A77E-771BD857F1E5}" dt="2021-10-25T15:51:05.273" v="4028"/>
        <pc:sldMkLst>
          <pc:docMk/>
          <pc:sldMk cId="335415626" sldId="2139117492"/>
        </pc:sldMkLst>
      </pc:sldChg>
      <pc:sldChg chg="add del">
        <pc:chgData name="Arslan Ashraf" userId="3e2bb7d6-5053-4e9f-91fa-0247d2ea7f08" providerId="ADAL" clId="{626FB6DB-8893-4BE1-A77E-771BD857F1E5}" dt="2021-10-25T15:27:13.641" v="4005" actId="47"/>
        <pc:sldMkLst>
          <pc:docMk/>
          <pc:sldMk cId="2238577229" sldId="2139117492"/>
        </pc:sldMkLst>
      </pc:sldChg>
      <pc:sldChg chg="delSp modSp add mod delAnim">
        <pc:chgData name="Arslan Ashraf" userId="3e2bb7d6-5053-4e9f-91fa-0247d2ea7f08" providerId="ADAL" clId="{626FB6DB-8893-4BE1-A77E-771BD857F1E5}" dt="2021-10-25T15:50:19.618" v="4026" actId="5793"/>
        <pc:sldMkLst>
          <pc:docMk/>
          <pc:sldMk cId="1461407698" sldId="2139117493"/>
        </pc:sldMkLst>
        <pc:spChg chg="mod">
          <ac:chgData name="Arslan Ashraf" userId="3e2bb7d6-5053-4e9f-91fa-0247d2ea7f08" providerId="ADAL" clId="{626FB6DB-8893-4BE1-A77E-771BD857F1E5}" dt="2021-10-25T15:50:19.618" v="4026" actId="5793"/>
          <ac:spMkLst>
            <pc:docMk/>
            <pc:sldMk cId="1461407698" sldId="2139117493"/>
            <ac:spMk id="14" creationId="{22D5B51D-3405-4EE3-9C8A-25C76A82BF17}"/>
          </ac:spMkLst>
        </pc:spChg>
        <pc:picChg chg="del">
          <ac:chgData name="Arslan Ashraf" userId="3e2bb7d6-5053-4e9f-91fa-0247d2ea7f08" providerId="ADAL" clId="{626FB6DB-8893-4BE1-A77E-771BD857F1E5}" dt="2021-10-25T15:49:57.656" v="4010" actId="478"/>
          <ac:picMkLst>
            <pc:docMk/>
            <pc:sldMk cId="1461407698" sldId="2139117493"/>
            <ac:picMk id="2" creationId="{2181221E-DC66-47F9-9099-D82137A4AA2A}"/>
          </ac:picMkLst>
        </pc:picChg>
      </pc:sldChg>
      <pc:sldChg chg="addSp delSp modSp add mod ord delAnim modAnim">
        <pc:chgData name="Arslan Ashraf" userId="3e2bb7d6-5053-4e9f-91fa-0247d2ea7f08" providerId="ADAL" clId="{626FB6DB-8893-4BE1-A77E-771BD857F1E5}" dt="2021-10-25T16:41:22.134" v="4180" actId="5793"/>
        <pc:sldMkLst>
          <pc:docMk/>
          <pc:sldMk cId="2605043801" sldId="2139117494"/>
        </pc:sldMkLst>
        <pc:spChg chg="del">
          <ac:chgData name="Arslan Ashraf" userId="3e2bb7d6-5053-4e9f-91fa-0247d2ea7f08" providerId="ADAL" clId="{626FB6DB-8893-4BE1-A77E-771BD857F1E5}" dt="2021-10-25T15:57:12.604" v="4037" actId="478"/>
          <ac:spMkLst>
            <pc:docMk/>
            <pc:sldMk cId="2605043801" sldId="2139117494"/>
            <ac:spMk id="6" creationId="{7D5ECBF6-C2CC-4838-A3C4-6FE60FBD0DA0}"/>
          </ac:spMkLst>
        </pc:spChg>
        <pc:spChg chg="del">
          <ac:chgData name="Arslan Ashraf" userId="3e2bb7d6-5053-4e9f-91fa-0247d2ea7f08" providerId="ADAL" clId="{626FB6DB-8893-4BE1-A77E-771BD857F1E5}" dt="2021-10-25T15:57:10.378" v="4036" actId="478"/>
          <ac:spMkLst>
            <pc:docMk/>
            <pc:sldMk cId="2605043801" sldId="2139117494"/>
            <ac:spMk id="7" creationId="{610A6F3B-85F1-4E5B-BE4C-EDC71C6123DF}"/>
          </ac:spMkLst>
        </pc:spChg>
        <pc:spChg chg="add del">
          <ac:chgData name="Arslan Ashraf" userId="3e2bb7d6-5053-4e9f-91fa-0247d2ea7f08" providerId="ADAL" clId="{626FB6DB-8893-4BE1-A77E-771BD857F1E5}" dt="2021-10-25T16:08:34.879" v="4052" actId="478"/>
          <ac:spMkLst>
            <pc:docMk/>
            <pc:sldMk cId="2605043801" sldId="2139117494"/>
            <ac:spMk id="8" creationId="{27B09C23-4157-442B-834A-597061ED9513}"/>
          </ac:spMkLst>
        </pc:spChg>
        <pc:spChg chg="add mod">
          <ac:chgData name="Arslan Ashraf" userId="3e2bb7d6-5053-4e9f-91fa-0247d2ea7f08" providerId="ADAL" clId="{626FB6DB-8893-4BE1-A77E-771BD857F1E5}" dt="2021-10-25T16:41:22.134" v="4180" actId="5793"/>
          <ac:spMkLst>
            <pc:docMk/>
            <pc:sldMk cId="2605043801" sldId="2139117494"/>
            <ac:spMk id="9" creationId="{6348CA67-A7A0-4BFA-94B4-D83B697E62CE}"/>
          </ac:spMkLst>
        </pc:spChg>
        <pc:spChg chg="add del mod">
          <ac:chgData name="Arslan Ashraf" userId="3e2bb7d6-5053-4e9f-91fa-0247d2ea7f08" providerId="ADAL" clId="{626FB6DB-8893-4BE1-A77E-771BD857F1E5}" dt="2021-10-25T16:11:08.041" v="4061" actId="478"/>
          <ac:spMkLst>
            <pc:docMk/>
            <pc:sldMk cId="2605043801" sldId="2139117494"/>
            <ac:spMk id="11" creationId="{A5DA1EEA-3927-418A-83AD-FCA8DAAB1410}"/>
          </ac:spMkLst>
        </pc:spChg>
        <pc:spChg chg="add del mod">
          <ac:chgData name="Arslan Ashraf" userId="3e2bb7d6-5053-4e9f-91fa-0247d2ea7f08" providerId="ADAL" clId="{626FB6DB-8893-4BE1-A77E-771BD857F1E5}" dt="2021-10-25T16:20:54.446" v="4064" actId="478"/>
          <ac:spMkLst>
            <pc:docMk/>
            <pc:sldMk cId="2605043801" sldId="2139117494"/>
            <ac:spMk id="12" creationId="{36B0CD37-02EF-4FA9-B79D-80899714F03D}"/>
          </ac:spMkLst>
        </pc:spChg>
        <pc:spChg chg="add del mod">
          <ac:chgData name="Arslan Ashraf" userId="3e2bb7d6-5053-4e9f-91fa-0247d2ea7f08" providerId="ADAL" clId="{626FB6DB-8893-4BE1-A77E-771BD857F1E5}" dt="2021-10-25T16:20:54.446" v="4064" actId="478"/>
          <ac:spMkLst>
            <pc:docMk/>
            <pc:sldMk cId="2605043801" sldId="2139117494"/>
            <ac:spMk id="13" creationId="{CA78C136-B79C-41AD-B5A4-4A2DB8FF24AB}"/>
          </ac:spMkLst>
        </pc:spChg>
        <pc:spChg chg="mod">
          <ac:chgData name="Arslan Ashraf" userId="3e2bb7d6-5053-4e9f-91fa-0247d2ea7f08" providerId="ADAL" clId="{626FB6DB-8893-4BE1-A77E-771BD857F1E5}" dt="2021-10-25T16:09:58.758" v="4059" actId="20577"/>
          <ac:spMkLst>
            <pc:docMk/>
            <pc:sldMk cId="2605043801" sldId="2139117494"/>
            <ac:spMk id="14" creationId="{22D5B51D-3405-4EE3-9C8A-25C76A82BF17}"/>
          </ac:spMkLst>
        </pc:spChg>
        <pc:spChg chg="add del mod">
          <ac:chgData name="Arslan Ashraf" userId="3e2bb7d6-5053-4e9f-91fa-0247d2ea7f08" providerId="ADAL" clId="{626FB6DB-8893-4BE1-A77E-771BD857F1E5}" dt="2021-10-25T16:20:54.446" v="4064" actId="478"/>
          <ac:spMkLst>
            <pc:docMk/>
            <pc:sldMk cId="2605043801" sldId="2139117494"/>
            <ac:spMk id="15" creationId="{4448D3D3-5677-46CC-AC23-BD197BAC6249}"/>
          </ac:spMkLst>
        </pc:spChg>
        <pc:spChg chg="add del mod">
          <ac:chgData name="Arslan Ashraf" userId="3e2bb7d6-5053-4e9f-91fa-0247d2ea7f08" providerId="ADAL" clId="{626FB6DB-8893-4BE1-A77E-771BD857F1E5}" dt="2021-10-25T16:20:54.446" v="4064" actId="478"/>
          <ac:spMkLst>
            <pc:docMk/>
            <pc:sldMk cId="2605043801" sldId="2139117494"/>
            <ac:spMk id="16" creationId="{B8D5931F-F5A2-4ECB-84A8-EEC894AA8B5E}"/>
          </ac:spMkLst>
        </pc:spChg>
        <pc:spChg chg="add del mod">
          <ac:chgData name="Arslan Ashraf" userId="3e2bb7d6-5053-4e9f-91fa-0247d2ea7f08" providerId="ADAL" clId="{626FB6DB-8893-4BE1-A77E-771BD857F1E5}" dt="2021-10-25T16:11:08.041" v="4061" actId="478"/>
          <ac:spMkLst>
            <pc:docMk/>
            <pc:sldMk cId="2605043801" sldId="2139117494"/>
            <ac:spMk id="17" creationId="{6FF27D98-774C-4CA0-9A0A-38F769F022AC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19" creationId="{D24A8CC2-0742-4C0B-9EB3-645082A52680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0" creationId="{E00F1AA6-F9B3-4E75-B6D4-5A5853A69607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1" creationId="{6201EFB5-8884-4837-BB98-0FFA35702367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3" creationId="{ED96C195-14E7-469D-94FE-7872602FBCD3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4" creationId="{2069CC39-9770-4090-B3CD-8926914BE31F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5" creationId="{6D280078-1EBD-423C-AE09-93490CEAE7DB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6" creationId="{A25B0B7B-5FAD-47F8-943D-D8DAA0029289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7" creationId="{15DBA28E-41B8-4211-B7C7-0D103CCE9F6D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8" creationId="{DD7A0FEA-FDB4-4782-8232-2232F4C9BF85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29" creationId="{415E8BDD-7325-448B-912B-7194D5BA671B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30" creationId="{21ACF48D-5651-4828-9C91-454D3F0E093C}"/>
          </ac:spMkLst>
        </pc:spChg>
        <pc:spChg chg="mod">
          <ac:chgData name="Arslan Ashraf" userId="3e2bb7d6-5053-4e9f-91fa-0247d2ea7f08" providerId="ADAL" clId="{626FB6DB-8893-4BE1-A77E-771BD857F1E5}" dt="2021-10-25T16:11:01.135" v="4060"/>
          <ac:spMkLst>
            <pc:docMk/>
            <pc:sldMk cId="2605043801" sldId="2139117494"/>
            <ac:spMk id="31" creationId="{F8E16480-0F89-4651-8D1C-B32B088A231F}"/>
          </ac:spMkLst>
        </pc:spChg>
        <pc:grpChg chg="add del mod">
          <ac:chgData name="Arslan Ashraf" userId="3e2bb7d6-5053-4e9f-91fa-0247d2ea7f08" providerId="ADAL" clId="{626FB6DB-8893-4BE1-A77E-771BD857F1E5}" dt="2021-10-25T16:11:09.740" v="4062" actId="478"/>
          <ac:grpSpMkLst>
            <pc:docMk/>
            <pc:sldMk cId="2605043801" sldId="2139117494"/>
            <ac:grpSpMk id="18" creationId="{E3203AD7-5794-4005-975D-1EDC697C6A83}"/>
          </ac:grpSpMkLst>
        </pc:grpChg>
        <pc:grpChg chg="add del mod">
          <ac:chgData name="Arslan Ashraf" userId="3e2bb7d6-5053-4e9f-91fa-0247d2ea7f08" providerId="ADAL" clId="{626FB6DB-8893-4BE1-A77E-771BD857F1E5}" dt="2021-10-25T16:11:08.041" v="4061" actId="478"/>
          <ac:grpSpMkLst>
            <pc:docMk/>
            <pc:sldMk cId="2605043801" sldId="2139117494"/>
            <ac:grpSpMk id="22" creationId="{077D2374-919D-4EE2-A65F-0C19A2A571A7}"/>
          </ac:grpSpMkLst>
        </pc:grpChg>
      </pc:sldChg>
      <pc:sldChg chg="addSp modSp add mod modAnim">
        <pc:chgData name="Arslan Ashraf" userId="3e2bb7d6-5053-4e9f-91fa-0247d2ea7f08" providerId="ADAL" clId="{626FB6DB-8893-4BE1-A77E-771BD857F1E5}" dt="2021-10-25T16:54:39.315" v="4181"/>
        <pc:sldMkLst>
          <pc:docMk/>
          <pc:sldMk cId="3377269969" sldId="2139117495"/>
        </pc:sldMkLst>
        <pc:spChg chg="add mod">
          <ac:chgData name="Arslan Ashraf" userId="3e2bb7d6-5053-4e9f-91fa-0247d2ea7f08" providerId="ADAL" clId="{626FB6DB-8893-4BE1-A77E-771BD857F1E5}" dt="2021-10-25T15:51:51.416" v="4035" actId="1076"/>
          <ac:spMkLst>
            <pc:docMk/>
            <pc:sldMk cId="3377269969" sldId="2139117495"/>
            <ac:spMk id="14" creationId="{1C82B2C5-4F5F-4B4C-9961-88326436FE41}"/>
          </ac:spMkLst>
        </pc:spChg>
        <pc:spChg chg="mod">
          <ac:chgData name="Arslan Ashraf" userId="3e2bb7d6-5053-4e9f-91fa-0247d2ea7f08" providerId="ADAL" clId="{626FB6DB-8893-4BE1-A77E-771BD857F1E5}" dt="2021-10-25T15:51:41.849" v="4034" actId="108"/>
          <ac:spMkLst>
            <pc:docMk/>
            <pc:sldMk cId="3377269969" sldId="2139117495"/>
            <ac:spMk id="32" creationId="{25189653-BEF7-4689-A628-4A179FBC60CA}"/>
          </ac:spMkLst>
        </pc:spChg>
      </pc:sldChg>
      <pc:sldChg chg="delSp modSp add mod ord">
        <pc:chgData name="Arslan Ashraf" userId="3e2bb7d6-5053-4e9f-91fa-0247d2ea7f08" providerId="ADAL" clId="{626FB6DB-8893-4BE1-A77E-771BD857F1E5}" dt="2021-10-25T18:51:20.728" v="4797" actId="20578"/>
        <pc:sldMkLst>
          <pc:docMk/>
          <pc:sldMk cId="1961843814" sldId="2139117496"/>
        </pc:sldMkLst>
        <pc:spChg chg="del">
          <ac:chgData name="Arslan Ashraf" userId="3e2bb7d6-5053-4e9f-91fa-0247d2ea7f08" providerId="ADAL" clId="{626FB6DB-8893-4BE1-A77E-771BD857F1E5}" dt="2021-10-25T16:55:50.639" v="4183" actId="478"/>
          <ac:spMkLst>
            <pc:docMk/>
            <pc:sldMk cId="1961843814" sldId="2139117496"/>
            <ac:spMk id="5" creationId="{FDF3B25B-F223-4964-9620-0336B8E9DD29}"/>
          </ac:spMkLst>
        </pc:spChg>
        <pc:spChg chg="mod">
          <ac:chgData name="Arslan Ashraf" userId="3e2bb7d6-5053-4e9f-91fa-0247d2ea7f08" providerId="ADAL" clId="{626FB6DB-8893-4BE1-A77E-771BD857F1E5}" dt="2021-10-25T18:50:16.396" v="4794" actId="20577"/>
          <ac:spMkLst>
            <pc:docMk/>
            <pc:sldMk cId="1961843814" sldId="2139117496"/>
            <ac:spMk id="6" creationId="{784A6D9D-6AEF-4D72-9A65-2416327C1CEE}"/>
          </ac:spMkLst>
        </pc:spChg>
        <pc:spChg chg="del">
          <ac:chgData name="Arslan Ashraf" userId="3e2bb7d6-5053-4e9f-91fa-0247d2ea7f08" providerId="ADAL" clId="{626FB6DB-8893-4BE1-A77E-771BD857F1E5}" dt="2021-10-25T16:55:52.615" v="4184" actId="478"/>
          <ac:spMkLst>
            <pc:docMk/>
            <pc:sldMk cId="1961843814" sldId="2139117496"/>
            <ac:spMk id="9" creationId="{745B3B6F-C198-4844-BCDF-791B40581BEA}"/>
          </ac:spMkLst>
        </pc:spChg>
        <pc:spChg chg="mod">
          <ac:chgData name="Arslan Ashraf" userId="3e2bb7d6-5053-4e9f-91fa-0247d2ea7f08" providerId="ADAL" clId="{626FB6DB-8893-4BE1-A77E-771BD857F1E5}" dt="2021-10-25T16:56:15.994" v="4189"/>
          <ac:spMkLst>
            <pc:docMk/>
            <pc:sldMk cId="1961843814" sldId="2139117496"/>
            <ac:spMk id="14" creationId="{22D5B51D-3405-4EE3-9C8A-25C76A82BF17}"/>
          </ac:spMkLst>
        </pc:spChg>
      </pc:sldChg>
      <pc:sldChg chg="addSp modSp add mod">
        <pc:chgData name="Arslan Ashraf" userId="3e2bb7d6-5053-4e9f-91fa-0247d2ea7f08" providerId="ADAL" clId="{626FB6DB-8893-4BE1-A77E-771BD857F1E5}" dt="2021-10-25T19:01:00.311" v="4975" actId="20577"/>
        <pc:sldMkLst>
          <pc:docMk/>
          <pc:sldMk cId="366475140" sldId="2139117497"/>
        </pc:sldMkLst>
        <pc:spChg chg="mod">
          <ac:chgData name="Arslan Ashraf" userId="3e2bb7d6-5053-4e9f-91fa-0247d2ea7f08" providerId="ADAL" clId="{626FB6DB-8893-4BE1-A77E-771BD857F1E5}" dt="2021-10-25T19:01:00.311" v="4975" actId="20577"/>
          <ac:spMkLst>
            <pc:docMk/>
            <pc:sldMk cId="366475140" sldId="2139117497"/>
            <ac:spMk id="6" creationId="{784A6D9D-6AEF-4D72-9A65-2416327C1CEE}"/>
          </ac:spMkLst>
        </pc:spChg>
        <pc:spChg chg="mod">
          <ac:chgData name="Arslan Ashraf" userId="3e2bb7d6-5053-4e9f-91fa-0247d2ea7f08" providerId="ADAL" clId="{626FB6DB-8893-4BE1-A77E-771BD857F1E5}" dt="2021-10-25T18:54:41.201" v="4813" actId="27636"/>
          <ac:spMkLst>
            <pc:docMk/>
            <pc:sldMk cId="366475140" sldId="2139117497"/>
            <ac:spMk id="14" creationId="{22D5B51D-3405-4EE3-9C8A-25C76A82BF17}"/>
          </ac:spMkLst>
        </pc:spChg>
        <pc:picChg chg="add mod">
          <ac:chgData name="Arslan Ashraf" userId="3e2bb7d6-5053-4e9f-91fa-0247d2ea7f08" providerId="ADAL" clId="{626FB6DB-8893-4BE1-A77E-771BD857F1E5}" dt="2021-10-25T18:59:39.405" v="4871" actId="1076"/>
          <ac:picMkLst>
            <pc:docMk/>
            <pc:sldMk cId="366475140" sldId="2139117497"/>
            <ac:picMk id="7" creationId="{FE7CCA87-2CFC-4428-8665-01A67B05AEFD}"/>
          </ac:picMkLst>
        </pc:picChg>
      </pc:sldChg>
      <pc:sldChg chg="addSp delSp modSp add mod modAnim">
        <pc:chgData name="Arslan Ashraf" userId="3e2bb7d6-5053-4e9f-91fa-0247d2ea7f08" providerId="ADAL" clId="{626FB6DB-8893-4BE1-A77E-771BD857F1E5}" dt="2021-10-25T19:41:39.336" v="5255" actId="1076"/>
        <pc:sldMkLst>
          <pc:docMk/>
          <pc:sldMk cId="3931880397" sldId="2139117498"/>
        </pc:sldMkLst>
        <pc:spChg chg="del">
          <ac:chgData name="Arslan Ashraf" userId="3e2bb7d6-5053-4e9f-91fa-0247d2ea7f08" providerId="ADAL" clId="{626FB6DB-8893-4BE1-A77E-771BD857F1E5}" dt="2021-10-25T19:05:26.547" v="4977" actId="478"/>
          <ac:spMkLst>
            <pc:docMk/>
            <pc:sldMk cId="3931880397" sldId="2139117498"/>
            <ac:spMk id="6" creationId="{784A6D9D-6AEF-4D72-9A65-2416327C1CEE}"/>
          </ac:spMkLst>
        </pc:spChg>
        <pc:spChg chg="add del">
          <ac:chgData name="Arslan Ashraf" userId="3e2bb7d6-5053-4e9f-91fa-0247d2ea7f08" providerId="ADAL" clId="{626FB6DB-8893-4BE1-A77E-771BD857F1E5}" dt="2021-10-25T19:05:28.350" v="4979" actId="22"/>
          <ac:spMkLst>
            <pc:docMk/>
            <pc:sldMk cId="3931880397" sldId="2139117498"/>
            <ac:spMk id="8" creationId="{06321A9A-D5C9-401C-B584-8EBB277F715E}"/>
          </ac:spMkLst>
        </pc:spChg>
        <pc:spChg chg="add del mod">
          <ac:chgData name="Arslan Ashraf" userId="3e2bb7d6-5053-4e9f-91fa-0247d2ea7f08" providerId="ADAL" clId="{626FB6DB-8893-4BE1-A77E-771BD857F1E5}" dt="2021-10-25T19:23:25.830" v="4999" actId="478"/>
          <ac:spMkLst>
            <pc:docMk/>
            <pc:sldMk cId="3931880397" sldId="2139117498"/>
            <ac:spMk id="9" creationId="{A98B267D-1328-44C0-A31D-71110484D0C1}"/>
          </ac:spMkLst>
        </pc:spChg>
        <pc:spChg chg="add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11" creationId="{76084BA0-3283-42C7-81FA-F3BCE0B92D7C}"/>
          </ac:spMkLst>
        </pc:spChg>
        <pc:spChg chg="add del">
          <ac:chgData name="Arslan Ashraf" userId="3e2bb7d6-5053-4e9f-91fa-0247d2ea7f08" providerId="ADAL" clId="{626FB6DB-8893-4BE1-A77E-771BD857F1E5}" dt="2021-10-25T19:25:34.938" v="5018" actId="478"/>
          <ac:spMkLst>
            <pc:docMk/>
            <pc:sldMk cId="3931880397" sldId="2139117498"/>
            <ac:spMk id="18" creationId="{73F60AC5-0E56-4D2B-847B-5A0FCCD9D0C0}"/>
          </ac:spMkLst>
        </pc:spChg>
        <pc:spChg chg="add del mod">
          <ac:chgData name="Arslan Ashraf" userId="3e2bb7d6-5053-4e9f-91fa-0247d2ea7f08" providerId="ADAL" clId="{626FB6DB-8893-4BE1-A77E-771BD857F1E5}" dt="2021-10-25T19:26:03.567" v="5021" actId="478"/>
          <ac:spMkLst>
            <pc:docMk/>
            <pc:sldMk cId="3931880397" sldId="2139117498"/>
            <ac:spMk id="19" creationId="{885C3DCE-BBF8-4B44-89F9-D3DC1C66FD60}"/>
          </ac:spMkLst>
        </pc:spChg>
        <pc:spChg chg="add del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23" creationId="{D529D14E-543B-4BEB-9270-339EB070F8AF}"/>
          </ac:spMkLst>
        </pc:spChg>
        <pc:spChg chg="add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24" creationId="{36F23C8F-469D-4D2A-AA3A-90100A4BA049}"/>
          </ac:spMkLst>
        </pc:spChg>
        <pc:spChg chg="add mod">
          <ac:chgData name="Arslan Ashraf" userId="3e2bb7d6-5053-4e9f-91fa-0247d2ea7f08" providerId="ADAL" clId="{626FB6DB-8893-4BE1-A77E-771BD857F1E5}" dt="2021-10-25T19:41:39.336" v="5255" actId="1076"/>
          <ac:spMkLst>
            <pc:docMk/>
            <pc:sldMk cId="3931880397" sldId="2139117498"/>
            <ac:spMk id="29" creationId="{C9744C8F-33AE-4272-ABE9-F8727D23C9B2}"/>
          </ac:spMkLst>
        </pc:spChg>
        <pc:spChg chg="add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30" creationId="{DA678A8D-4E0C-4A17-92A6-F0B8DC11DC3B}"/>
          </ac:spMkLst>
        </pc:spChg>
        <pc:spChg chg="add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37" creationId="{B08A6F77-6601-4F98-BD00-D4072243EA7D}"/>
          </ac:spMkLst>
        </pc:spChg>
        <pc:spChg chg="add mod">
          <ac:chgData name="Arslan Ashraf" userId="3e2bb7d6-5053-4e9f-91fa-0247d2ea7f08" providerId="ADAL" clId="{626FB6DB-8893-4BE1-A77E-771BD857F1E5}" dt="2021-10-25T19:41:05.055" v="5253" actId="1076"/>
          <ac:spMkLst>
            <pc:docMk/>
            <pc:sldMk cId="3931880397" sldId="2139117498"/>
            <ac:spMk id="38" creationId="{0E1E365C-B67D-47A4-8EE6-F977D3ECA5B7}"/>
          </ac:spMkLst>
        </pc:spChg>
        <pc:graphicFrameChg chg="add del mod">
          <ac:chgData name="Arslan Ashraf" userId="3e2bb7d6-5053-4e9f-91fa-0247d2ea7f08" providerId="ADAL" clId="{626FB6DB-8893-4BE1-A77E-771BD857F1E5}" dt="2021-10-25T19:22:02.206" v="4985"/>
          <ac:graphicFrameMkLst>
            <pc:docMk/>
            <pc:sldMk cId="3931880397" sldId="2139117498"/>
            <ac:graphicFrameMk id="4" creationId="{512E8260-02AD-41A0-AAF4-34D155222542}"/>
          </ac:graphicFrameMkLst>
        </pc:graphicFrameChg>
        <pc:graphicFrameChg chg="add mod modGraphic">
          <ac:chgData name="Arslan Ashraf" userId="3e2bb7d6-5053-4e9f-91fa-0247d2ea7f08" providerId="ADAL" clId="{626FB6DB-8893-4BE1-A77E-771BD857F1E5}" dt="2021-10-25T19:41:05.055" v="5253" actId="1076"/>
          <ac:graphicFrameMkLst>
            <pc:docMk/>
            <pc:sldMk cId="3931880397" sldId="2139117498"/>
            <ac:graphicFrameMk id="5" creationId="{CEBB135B-85A3-4B8F-8F05-F889B0A233A9}"/>
          </ac:graphicFrameMkLst>
        </pc:graphicFrameChg>
        <pc:picChg chg="del">
          <ac:chgData name="Arslan Ashraf" userId="3e2bb7d6-5053-4e9f-91fa-0247d2ea7f08" providerId="ADAL" clId="{626FB6DB-8893-4BE1-A77E-771BD857F1E5}" dt="2021-10-25T19:05:26.547" v="4977" actId="478"/>
          <ac:picMkLst>
            <pc:docMk/>
            <pc:sldMk cId="3931880397" sldId="2139117498"/>
            <ac:picMk id="7" creationId="{FE7CCA87-2CFC-4428-8665-01A67B05AEFD}"/>
          </ac:picMkLst>
        </pc:picChg>
        <pc:cxnChg chg="add del mod">
          <ac:chgData name="Arslan Ashraf" userId="3e2bb7d6-5053-4e9f-91fa-0247d2ea7f08" providerId="ADAL" clId="{626FB6DB-8893-4BE1-A77E-771BD857F1E5}" dt="2021-10-25T19:24:52.887" v="5014" actId="11529"/>
          <ac:cxnSpMkLst>
            <pc:docMk/>
            <pc:sldMk cId="3931880397" sldId="2139117498"/>
            <ac:cxnSpMk id="13" creationId="{4167A890-CBB4-42F4-B1E0-68847397BCEE}"/>
          </ac:cxnSpMkLst>
        </pc:cxnChg>
        <pc:cxnChg chg="add del mod">
          <ac:chgData name="Arslan Ashraf" userId="3e2bb7d6-5053-4e9f-91fa-0247d2ea7f08" providerId="ADAL" clId="{626FB6DB-8893-4BE1-A77E-771BD857F1E5}" dt="2021-10-25T19:27:06.549" v="5028" actId="478"/>
          <ac:cxnSpMkLst>
            <pc:docMk/>
            <pc:sldMk cId="3931880397" sldId="2139117498"/>
            <ac:cxnSpMk id="20" creationId="{4FCF5D59-A156-43A4-9F8E-2833F4DDAC49}"/>
          </ac:cxnSpMkLst>
        </pc:cxnChg>
        <pc:cxnChg chg="add mod">
          <ac:chgData name="Arslan Ashraf" userId="3e2bb7d6-5053-4e9f-91fa-0247d2ea7f08" providerId="ADAL" clId="{626FB6DB-8893-4BE1-A77E-771BD857F1E5}" dt="2021-10-25T19:41:05.055" v="5253" actId="1076"/>
          <ac:cxnSpMkLst>
            <pc:docMk/>
            <pc:sldMk cId="3931880397" sldId="2139117498"/>
            <ac:cxnSpMk id="25" creationId="{595411E6-8006-4944-BAFE-4774BBD73127}"/>
          </ac:cxnSpMkLst>
        </pc:cxnChg>
        <pc:cxnChg chg="add mod">
          <ac:chgData name="Arslan Ashraf" userId="3e2bb7d6-5053-4e9f-91fa-0247d2ea7f08" providerId="ADAL" clId="{626FB6DB-8893-4BE1-A77E-771BD857F1E5}" dt="2021-10-25T19:41:05.055" v="5253" actId="1076"/>
          <ac:cxnSpMkLst>
            <pc:docMk/>
            <pc:sldMk cId="3931880397" sldId="2139117498"/>
            <ac:cxnSpMk id="31" creationId="{EB6B6076-967C-4EF2-8C94-BC5C7D3A4112}"/>
          </ac:cxnSpMkLst>
        </pc:cxnChg>
      </pc:sldChg>
      <pc:sldChg chg="addSp delSp modSp add mod ord addAnim delAnim modAnim">
        <pc:chgData name="Arslan Ashraf" userId="3e2bb7d6-5053-4e9f-91fa-0247d2ea7f08" providerId="ADAL" clId="{626FB6DB-8893-4BE1-A77E-771BD857F1E5}" dt="2021-10-28T11:49:22.304" v="6668" actId="1076"/>
        <pc:sldMkLst>
          <pc:docMk/>
          <pc:sldMk cId="3264759459" sldId="2139117499"/>
        </pc:sldMkLst>
        <pc:spChg chg="add del mod">
          <ac:chgData name="Arslan Ashraf" userId="3e2bb7d6-5053-4e9f-91fa-0247d2ea7f08" providerId="ADAL" clId="{626FB6DB-8893-4BE1-A77E-771BD857F1E5}" dt="2021-10-25T19:53:27.635" v="5337" actId="478"/>
          <ac:spMkLst>
            <pc:docMk/>
            <pc:sldMk cId="3264759459" sldId="2139117499"/>
            <ac:spMk id="2" creationId="{FFED587A-FCEE-47EC-A2F4-4A6D12349A18}"/>
          </ac:spMkLst>
        </pc:spChg>
        <pc:spChg chg="add mod">
          <ac:chgData name="Arslan Ashraf" userId="3e2bb7d6-5053-4e9f-91fa-0247d2ea7f08" providerId="ADAL" clId="{626FB6DB-8893-4BE1-A77E-771BD857F1E5}" dt="2021-10-25T21:03:12.758" v="6174" actId="1076"/>
          <ac:spMkLst>
            <pc:docMk/>
            <pc:sldMk cId="3264759459" sldId="2139117499"/>
            <ac:spMk id="5" creationId="{D9E1A298-B645-49D2-B2E4-CAA58E55E853}"/>
          </ac:spMkLst>
        </pc:spChg>
        <pc:spChg chg="mod">
          <ac:chgData name="Arslan Ashraf" userId="3e2bb7d6-5053-4e9f-91fa-0247d2ea7f08" providerId="ADAL" clId="{626FB6DB-8893-4BE1-A77E-771BD857F1E5}" dt="2021-10-25T20:04:52.352" v="5594" actId="20577"/>
          <ac:spMkLst>
            <pc:docMk/>
            <pc:sldMk cId="3264759459" sldId="2139117499"/>
            <ac:spMk id="6" creationId="{784A6D9D-6AEF-4D72-9A65-2416327C1CEE}"/>
          </ac:spMkLst>
        </pc:spChg>
        <pc:spChg chg="add del mod">
          <ac:chgData name="Arslan Ashraf" userId="3e2bb7d6-5053-4e9f-91fa-0247d2ea7f08" providerId="ADAL" clId="{626FB6DB-8893-4BE1-A77E-771BD857F1E5}" dt="2021-10-25T20:09:38.316" v="5706" actId="478"/>
          <ac:spMkLst>
            <pc:docMk/>
            <pc:sldMk cId="3264759459" sldId="2139117499"/>
            <ac:spMk id="8" creationId="{FF6DF73D-36C7-4B8B-9415-579B737D0BDC}"/>
          </ac:spMkLst>
        </pc:spChg>
        <pc:spChg chg="add mod">
          <ac:chgData name="Arslan Ashraf" userId="3e2bb7d6-5053-4e9f-91fa-0247d2ea7f08" providerId="ADAL" clId="{626FB6DB-8893-4BE1-A77E-771BD857F1E5}" dt="2021-10-25T20:50:58.198" v="6108" actId="20577"/>
          <ac:spMkLst>
            <pc:docMk/>
            <pc:sldMk cId="3264759459" sldId="2139117499"/>
            <ac:spMk id="9" creationId="{388C6C9A-D084-4BF6-9B8F-F98041B29309}"/>
          </ac:spMkLst>
        </pc:spChg>
        <pc:spChg chg="add del mod">
          <ac:chgData name="Arslan Ashraf" userId="3e2bb7d6-5053-4e9f-91fa-0247d2ea7f08" providerId="ADAL" clId="{626FB6DB-8893-4BE1-A77E-771BD857F1E5}" dt="2021-10-25T21:05:54.630" v="6211" actId="478"/>
          <ac:spMkLst>
            <pc:docMk/>
            <pc:sldMk cId="3264759459" sldId="2139117499"/>
            <ac:spMk id="11" creationId="{7E52AA0F-D528-4526-B11F-A5909CB18F21}"/>
          </ac:spMkLst>
        </pc:spChg>
        <pc:spChg chg="add del mod">
          <ac:chgData name="Arslan Ashraf" userId="3e2bb7d6-5053-4e9f-91fa-0247d2ea7f08" providerId="ADAL" clId="{626FB6DB-8893-4BE1-A77E-771BD857F1E5}" dt="2021-10-25T21:05:59.940" v="6213" actId="478"/>
          <ac:spMkLst>
            <pc:docMk/>
            <pc:sldMk cId="3264759459" sldId="2139117499"/>
            <ac:spMk id="13" creationId="{ABFD452F-26AE-4B27-93E0-567772C9836D}"/>
          </ac:spMkLst>
        </pc:spChg>
        <pc:spChg chg="mod">
          <ac:chgData name="Arslan Ashraf" userId="3e2bb7d6-5053-4e9f-91fa-0247d2ea7f08" providerId="ADAL" clId="{626FB6DB-8893-4BE1-A77E-771BD857F1E5}" dt="2021-10-25T19:44:27.486" v="5267" actId="27636"/>
          <ac:spMkLst>
            <pc:docMk/>
            <pc:sldMk cId="3264759459" sldId="2139117499"/>
            <ac:spMk id="14" creationId="{22D5B51D-3405-4EE3-9C8A-25C76A82BF17}"/>
          </ac:spMkLst>
        </pc:spChg>
        <pc:spChg chg="add mod">
          <ac:chgData name="Arslan Ashraf" userId="3e2bb7d6-5053-4e9f-91fa-0247d2ea7f08" providerId="ADAL" clId="{626FB6DB-8893-4BE1-A77E-771BD857F1E5}" dt="2021-10-25T20:53:01.565" v="6121" actId="1076"/>
          <ac:spMkLst>
            <pc:docMk/>
            <pc:sldMk cId="3264759459" sldId="2139117499"/>
            <ac:spMk id="15" creationId="{873CF28E-C398-4550-B978-FD0E6410C49B}"/>
          </ac:spMkLst>
        </pc:spChg>
        <pc:spChg chg="add del">
          <ac:chgData name="Arslan Ashraf" userId="3e2bb7d6-5053-4e9f-91fa-0247d2ea7f08" providerId="ADAL" clId="{626FB6DB-8893-4BE1-A77E-771BD857F1E5}" dt="2021-10-25T20:20:40.560" v="5749" actId="22"/>
          <ac:spMkLst>
            <pc:docMk/>
            <pc:sldMk cId="3264759459" sldId="2139117499"/>
            <ac:spMk id="17" creationId="{20664780-D763-4167-B266-517206F3033E}"/>
          </ac:spMkLst>
        </pc:spChg>
        <pc:spChg chg="add del mod">
          <ac:chgData name="Arslan Ashraf" userId="3e2bb7d6-5053-4e9f-91fa-0247d2ea7f08" providerId="ADAL" clId="{626FB6DB-8893-4BE1-A77E-771BD857F1E5}" dt="2021-10-25T20:23:44.730" v="5776" actId="478"/>
          <ac:spMkLst>
            <pc:docMk/>
            <pc:sldMk cId="3264759459" sldId="2139117499"/>
            <ac:spMk id="19" creationId="{70B75F97-F415-4CE9-985F-6B4D5685256F}"/>
          </ac:spMkLst>
        </pc:spChg>
        <pc:spChg chg="add mod">
          <ac:chgData name="Arslan Ashraf" userId="3e2bb7d6-5053-4e9f-91fa-0247d2ea7f08" providerId="ADAL" clId="{626FB6DB-8893-4BE1-A77E-771BD857F1E5}" dt="2021-10-25T20:53:07.959" v="6122" actId="1076"/>
          <ac:spMkLst>
            <pc:docMk/>
            <pc:sldMk cId="3264759459" sldId="2139117499"/>
            <ac:spMk id="21" creationId="{46FDF2ED-3800-4B9B-B505-CDA801C31666}"/>
          </ac:spMkLst>
        </pc:spChg>
        <pc:spChg chg="add mod">
          <ac:chgData name="Arslan Ashraf" userId="3e2bb7d6-5053-4e9f-91fa-0247d2ea7f08" providerId="ADAL" clId="{626FB6DB-8893-4BE1-A77E-771BD857F1E5}" dt="2021-10-25T21:04:44.595" v="6208" actId="20577"/>
          <ac:spMkLst>
            <pc:docMk/>
            <pc:sldMk cId="3264759459" sldId="2139117499"/>
            <ac:spMk id="23" creationId="{A9538300-5D2C-44BB-9B54-E2841EEA03F1}"/>
          </ac:spMkLst>
        </pc:spChg>
        <pc:spChg chg="add del mod">
          <ac:chgData name="Arslan Ashraf" userId="3e2bb7d6-5053-4e9f-91fa-0247d2ea7f08" providerId="ADAL" clId="{626FB6DB-8893-4BE1-A77E-771BD857F1E5}" dt="2021-10-25T20:35:44.620" v="5896" actId="478"/>
          <ac:spMkLst>
            <pc:docMk/>
            <pc:sldMk cId="3264759459" sldId="2139117499"/>
            <ac:spMk id="25" creationId="{5CD80D51-5007-45FD-840C-F641409FC203}"/>
          </ac:spMkLst>
        </pc:spChg>
        <pc:spChg chg="add del mod">
          <ac:chgData name="Arslan Ashraf" userId="3e2bb7d6-5053-4e9f-91fa-0247d2ea7f08" providerId="ADAL" clId="{626FB6DB-8893-4BE1-A77E-771BD857F1E5}" dt="2021-10-25T20:37:14.449" v="5939" actId="478"/>
          <ac:spMkLst>
            <pc:docMk/>
            <pc:sldMk cId="3264759459" sldId="2139117499"/>
            <ac:spMk id="26" creationId="{1CCD1307-5356-4162-AF9A-5C72EB048F5F}"/>
          </ac:spMkLst>
        </pc:spChg>
        <pc:spChg chg="add del mod">
          <ac:chgData name="Arslan Ashraf" userId="3e2bb7d6-5053-4e9f-91fa-0247d2ea7f08" providerId="ADAL" clId="{626FB6DB-8893-4BE1-A77E-771BD857F1E5}" dt="2021-10-25T20:41:13.835" v="6051"/>
          <ac:spMkLst>
            <pc:docMk/>
            <pc:sldMk cId="3264759459" sldId="2139117499"/>
            <ac:spMk id="27" creationId="{F90129FE-89DE-4525-94C4-AEF542BFF87B}"/>
          </ac:spMkLst>
        </pc:spChg>
        <pc:spChg chg="add mod">
          <ac:chgData name="Arslan Ashraf" userId="3e2bb7d6-5053-4e9f-91fa-0247d2ea7f08" providerId="ADAL" clId="{626FB6DB-8893-4BE1-A77E-771BD857F1E5}" dt="2021-10-25T21:00:11.288" v="6144" actId="20577"/>
          <ac:spMkLst>
            <pc:docMk/>
            <pc:sldMk cId="3264759459" sldId="2139117499"/>
            <ac:spMk id="28" creationId="{41DAE8A7-35EB-48F8-9F79-D8216CACA67B}"/>
          </ac:spMkLst>
        </pc:spChg>
        <pc:spChg chg="add mod">
          <ac:chgData name="Arslan Ashraf" userId="3e2bb7d6-5053-4e9f-91fa-0247d2ea7f08" providerId="ADAL" clId="{626FB6DB-8893-4BE1-A77E-771BD857F1E5}" dt="2021-10-25T21:04:17.979" v="6206" actId="1076"/>
          <ac:spMkLst>
            <pc:docMk/>
            <pc:sldMk cId="3264759459" sldId="2139117499"/>
            <ac:spMk id="29" creationId="{92DBC26F-F258-4EEF-8314-1286443BCDBA}"/>
          </ac:spMkLst>
        </pc:spChg>
        <pc:spChg chg="add del mod">
          <ac:chgData name="Arslan Ashraf" userId="3e2bb7d6-5053-4e9f-91fa-0247d2ea7f08" providerId="ADAL" clId="{626FB6DB-8893-4BE1-A77E-771BD857F1E5}" dt="2021-10-25T21:06:06.423" v="6215"/>
          <ac:spMkLst>
            <pc:docMk/>
            <pc:sldMk cId="3264759459" sldId="2139117499"/>
            <ac:spMk id="30" creationId="{7029CE2D-E2BA-49AE-8A42-A8FA760AFBD7}"/>
          </ac:spMkLst>
        </pc:spChg>
        <pc:spChg chg="add mod">
          <ac:chgData name="Arslan Ashraf" userId="3e2bb7d6-5053-4e9f-91fa-0247d2ea7f08" providerId="ADAL" clId="{626FB6DB-8893-4BE1-A77E-771BD857F1E5}" dt="2021-10-25T21:46:59.311" v="6639" actId="20577"/>
          <ac:spMkLst>
            <pc:docMk/>
            <pc:sldMk cId="3264759459" sldId="2139117499"/>
            <ac:spMk id="31" creationId="{2DBC8887-8C1C-42B8-A7CA-14BF2918E6EE}"/>
          </ac:spMkLst>
        </pc:spChg>
        <pc:spChg chg="add mod">
          <ac:chgData name="Arslan Ashraf" userId="3e2bb7d6-5053-4e9f-91fa-0247d2ea7f08" providerId="ADAL" clId="{626FB6DB-8893-4BE1-A77E-771BD857F1E5}" dt="2021-10-25T21:08:45.863" v="6227" actId="1076"/>
          <ac:spMkLst>
            <pc:docMk/>
            <pc:sldMk cId="3264759459" sldId="2139117499"/>
            <ac:spMk id="32" creationId="{0988AEC8-E878-4102-85DE-424E710B603B}"/>
          </ac:spMkLst>
        </pc:spChg>
        <pc:spChg chg="add mod">
          <ac:chgData name="Arslan Ashraf" userId="3e2bb7d6-5053-4e9f-91fa-0247d2ea7f08" providerId="ADAL" clId="{626FB6DB-8893-4BE1-A77E-771BD857F1E5}" dt="2021-10-25T21:07:24.585" v="6220" actId="1076"/>
          <ac:spMkLst>
            <pc:docMk/>
            <pc:sldMk cId="3264759459" sldId="2139117499"/>
            <ac:spMk id="33" creationId="{9CBBE68E-021A-4307-A5E4-F30A8830CE48}"/>
          </ac:spMkLst>
        </pc:spChg>
        <pc:spChg chg="add del mod">
          <ac:chgData name="Arslan Ashraf" userId="3e2bb7d6-5053-4e9f-91fa-0247d2ea7f08" providerId="ADAL" clId="{626FB6DB-8893-4BE1-A77E-771BD857F1E5}" dt="2021-10-25T21:11:34.029" v="6304"/>
          <ac:spMkLst>
            <pc:docMk/>
            <pc:sldMk cId="3264759459" sldId="2139117499"/>
            <ac:spMk id="34" creationId="{9564FDB4-A374-4DEC-A1F8-C1E23B54C560}"/>
          </ac:spMkLst>
        </pc:spChg>
        <pc:spChg chg="add del mod">
          <ac:chgData name="Arslan Ashraf" userId="3e2bb7d6-5053-4e9f-91fa-0247d2ea7f08" providerId="ADAL" clId="{626FB6DB-8893-4BE1-A77E-771BD857F1E5}" dt="2021-10-25T21:11:34.029" v="6304"/>
          <ac:spMkLst>
            <pc:docMk/>
            <pc:sldMk cId="3264759459" sldId="2139117499"/>
            <ac:spMk id="35" creationId="{0E4B4102-6AC1-4722-8192-AA4D8E55A4D7}"/>
          </ac:spMkLst>
        </pc:spChg>
        <pc:spChg chg="add del mod">
          <ac:chgData name="Arslan Ashraf" userId="3e2bb7d6-5053-4e9f-91fa-0247d2ea7f08" providerId="ADAL" clId="{626FB6DB-8893-4BE1-A77E-771BD857F1E5}" dt="2021-10-25T21:11:36.177" v="6306"/>
          <ac:spMkLst>
            <pc:docMk/>
            <pc:sldMk cId="3264759459" sldId="2139117499"/>
            <ac:spMk id="36" creationId="{CF9F1862-13F4-4262-A3A8-D43285D0A155}"/>
          </ac:spMkLst>
        </pc:spChg>
        <pc:spChg chg="add del mod">
          <ac:chgData name="Arslan Ashraf" userId="3e2bb7d6-5053-4e9f-91fa-0247d2ea7f08" providerId="ADAL" clId="{626FB6DB-8893-4BE1-A77E-771BD857F1E5}" dt="2021-10-25T21:11:36.177" v="6306"/>
          <ac:spMkLst>
            <pc:docMk/>
            <pc:sldMk cId="3264759459" sldId="2139117499"/>
            <ac:spMk id="37" creationId="{D2D25D7D-E206-4FE7-B5A3-2FD059172E70}"/>
          </ac:spMkLst>
        </pc:spChg>
        <pc:spChg chg="add del mod">
          <ac:chgData name="Arslan Ashraf" userId="3e2bb7d6-5053-4e9f-91fa-0247d2ea7f08" providerId="ADAL" clId="{626FB6DB-8893-4BE1-A77E-771BD857F1E5}" dt="2021-10-25T21:11:39.287" v="6308"/>
          <ac:spMkLst>
            <pc:docMk/>
            <pc:sldMk cId="3264759459" sldId="2139117499"/>
            <ac:spMk id="38" creationId="{C6CE245A-C089-4BD4-A4CE-AEBB629D9F6A}"/>
          </ac:spMkLst>
        </pc:spChg>
        <pc:spChg chg="add del mod">
          <ac:chgData name="Arslan Ashraf" userId="3e2bb7d6-5053-4e9f-91fa-0247d2ea7f08" providerId="ADAL" clId="{626FB6DB-8893-4BE1-A77E-771BD857F1E5}" dt="2021-10-25T21:11:39.287" v="6308"/>
          <ac:spMkLst>
            <pc:docMk/>
            <pc:sldMk cId="3264759459" sldId="2139117499"/>
            <ac:spMk id="39" creationId="{1FFF3D4E-DF54-469B-B125-1BC4EDE476DC}"/>
          </ac:spMkLst>
        </pc:spChg>
        <pc:spChg chg="add mod">
          <ac:chgData name="Arslan Ashraf" userId="3e2bb7d6-5053-4e9f-91fa-0247d2ea7f08" providerId="ADAL" clId="{626FB6DB-8893-4BE1-A77E-771BD857F1E5}" dt="2021-10-25T21:40:58.203" v="6600" actId="404"/>
          <ac:spMkLst>
            <pc:docMk/>
            <pc:sldMk cId="3264759459" sldId="2139117499"/>
            <ac:spMk id="40" creationId="{3F5272AF-63C3-439A-BD46-38BCE8729251}"/>
          </ac:spMkLst>
        </pc:spChg>
        <pc:spChg chg="add del mod">
          <ac:chgData name="Arslan Ashraf" userId="3e2bb7d6-5053-4e9f-91fa-0247d2ea7f08" providerId="ADAL" clId="{626FB6DB-8893-4BE1-A77E-771BD857F1E5}" dt="2021-10-25T21:13:49.378" v="6327" actId="478"/>
          <ac:spMkLst>
            <pc:docMk/>
            <pc:sldMk cId="3264759459" sldId="2139117499"/>
            <ac:spMk id="41" creationId="{F4E4914F-CD3B-48F7-A9F7-54A3399D04F2}"/>
          </ac:spMkLst>
        </pc:spChg>
        <pc:spChg chg="add del mod">
          <ac:chgData name="Arslan Ashraf" userId="3e2bb7d6-5053-4e9f-91fa-0247d2ea7f08" providerId="ADAL" clId="{626FB6DB-8893-4BE1-A77E-771BD857F1E5}" dt="2021-10-25T21:37:30.796" v="6575" actId="478"/>
          <ac:spMkLst>
            <pc:docMk/>
            <pc:sldMk cId="3264759459" sldId="2139117499"/>
            <ac:spMk id="42" creationId="{7E51CE69-63F0-4D7C-9186-AB8D8B37CFE4}"/>
          </ac:spMkLst>
        </pc:spChg>
        <pc:spChg chg="add mod">
          <ac:chgData name="Arslan Ashraf" userId="3e2bb7d6-5053-4e9f-91fa-0247d2ea7f08" providerId="ADAL" clId="{626FB6DB-8893-4BE1-A77E-771BD857F1E5}" dt="2021-10-25T21:20:59.490" v="6444" actId="1076"/>
          <ac:spMkLst>
            <pc:docMk/>
            <pc:sldMk cId="3264759459" sldId="2139117499"/>
            <ac:spMk id="44" creationId="{10B7BFA7-12A3-4231-BB9B-C37B1892D54D}"/>
          </ac:spMkLst>
        </pc:spChg>
        <pc:spChg chg="add mod">
          <ac:chgData name="Arslan Ashraf" userId="3e2bb7d6-5053-4e9f-91fa-0247d2ea7f08" providerId="ADAL" clId="{626FB6DB-8893-4BE1-A77E-771BD857F1E5}" dt="2021-10-25T21:49:32.594" v="6641" actId="20577"/>
          <ac:spMkLst>
            <pc:docMk/>
            <pc:sldMk cId="3264759459" sldId="2139117499"/>
            <ac:spMk id="45" creationId="{F24AC805-BA13-4A06-9EEF-5E9B8C16BDFC}"/>
          </ac:spMkLst>
        </pc:spChg>
        <pc:spChg chg="add mod">
          <ac:chgData name="Arslan Ashraf" userId="3e2bb7d6-5053-4e9f-91fa-0247d2ea7f08" providerId="ADAL" clId="{626FB6DB-8893-4BE1-A77E-771BD857F1E5}" dt="2021-10-25T21:42:41.243" v="6609" actId="1076"/>
          <ac:spMkLst>
            <pc:docMk/>
            <pc:sldMk cId="3264759459" sldId="2139117499"/>
            <ac:spMk id="46" creationId="{A10CE49B-2DA3-444C-B898-C922D7B5F9B5}"/>
          </ac:spMkLst>
        </pc:spChg>
        <pc:spChg chg="add del mod">
          <ac:chgData name="Arslan Ashraf" userId="3e2bb7d6-5053-4e9f-91fa-0247d2ea7f08" providerId="ADAL" clId="{626FB6DB-8893-4BE1-A77E-771BD857F1E5}" dt="2021-10-25T21:27:25.054" v="6515" actId="478"/>
          <ac:spMkLst>
            <pc:docMk/>
            <pc:sldMk cId="3264759459" sldId="2139117499"/>
            <ac:spMk id="47" creationId="{773057E3-619E-4114-B531-F22FB7DB194F}"/>
          </ac:spMkLst>
        </pc:spChg>
        <pc:spChg chg="add del mod">
          <ac:chgData name="Arslan Ashraf" userId="3e2bb7d6-5053-4e9f-91fa-0247d2ea7f08" providerId="ADAL" clId="{626FB6DB-8893-4BE1-A77E-771BD857F1E5}" dt="2021-10-25T21:40:10.806" v="6592" actId="478"/>
          <ac:spMkLst>
            <pc:docMk/>
            <pc:sldMk cId="3264759459" sldId="2139117499"/>
            <ac:spMk id="48" creationId="{A509AED3-7A2E-486C-B2E5-3085177E4287}"/>
          </ac:spMkLst>
        </pc:spChg>
        <pc:spChg chg="add del mod">
          <ac:chgData name="Arslan Ashraf" userId="3e2bb7d6-5053-4e9f-91fa-0247d2ea7f08" providerId="ADAL" clId="{626FB6DB-8893-4BE1-A77E-771BD857F1E5}" dt="2021-10-25T21:37:22.670" v="6565"/>
          <ac:spMkLst>
            <pc:docMk/>
            <pc:sldMk cId="3264759459" sldId="2139117499"/>
            <ac:spMk id="49" creationId="{F928447D-0820-48BA-B3A6-1B6837AA2002}"/>
          </ac:spMkLst>
        </pc:spChg>
        <pc:spChg chg="add del mod">
          <ac:chgData name="Arslan Ashraf" userId="3e2bb7d6-5053-4e9f-91fa-0247d2ea7f08" providerId="ADAL" clId="{626FB6DB-8893-4BE1-A77E-771BD857F1E5}" dt="2021-10-25T21:37:22.670" v="6565"/>
          <ac:spMkLst>
            <pc:docMk/>
            <pc:sldMk cId="3264759459" sldId="2139117499"/>
            <ac:spMk id="50" creationId="{657AAA26-0FE6-459D-8FDF-829B44D24DC2}"/>
          </ac:spMkLst>
        </pc:spChg>
        <pc:spChg chg="add del mod">
          <ac:chgData name="Arslan Ashraf" userId="3e2bb7d6-5053-4e9f-91fa-0247d2ea7f08" providerId="ADAL" clId="{626FB6DB-8893-4BE1-A77E-771BD857F1E5}" dt="2021-10-25T21:36:58.559" v="6552"/>
          <ac:spMkLst>
            <pc:docMk/>
            <pc:sldMk cId="3264759459" sldId="2139117499"/>
            <ac:spMk id="51" creationId="{BF45498D-0815-4311-97F2-041F32149869}"/>
          </ac:spMkLst>
        </pc:spChg>
        <pc:spChg chg="add del mod">
          <ac:chgData name="Arslan Ashraf" userId="3e2bb7d6-5053-4e9f-91fa-0247d2ea7f08" providerId="ADAL" clId="{626FB6DB-8893-4BE1-A77E-771BD857F1E5}" dt="2021-10-25T21:36:58.559" v="6552"/>
          <ac:spMkLst>
            <pc:docMk/>
            <pc:sldMk cId="3264759459" sldId="2139117499"/>
            <ac:spMk id="52" creationId="{1BA64047-277D-454C-B5D9-74BB8A269A02}"/>
          </ac:spMkLst>
        </pc:spChg>
        <pc:spChg chg="add del mod">
          <ac:chgData name="Arslan Ashraf" userId="3e2bb7d6-5053-4e9f-91fa-0247d2ea7f08" providerId="ADAL" clId="{626FB6DB-8893-4BE1-A77E-771BD857F1E5}" dt="2021-10-25T21:36:58.559" v="6552"/>
          <ac:spMkLst>
            <pc:docMk/>
            <pc:sldMk cId="3264759459" sldId="2139117499"/>
            <ac:spMk id="53" creationId="{0D1233C6-0181-4FAB-8169-204C46B49514}"/>
          </ac:spMkLst>
        </pc:spChg>
        <pc:spChg chg="add del mod">
          <ac:chgData name="Arslan Ashraf" userId="3e2bb7d6-5053-4e9f-91fa-0247d2ea7f08" providerId="ADAL" clId="{626FB6DB-8893-4BE1-A77E-771BD857F1E5}" dt="2021-10-25T21:36:58.559" v="6552"/>
          <ac:spMkLst>
            <pc:docMk/>
            <pc:sldMk cId="3264759459" sldId="2139117499"/>
            <ac:spMk id="54" creationId="{14BC407C-E706-4E55-8B40-FB0C0BF46728}"/>
          </ac:spMkLst>
        </pc:spChg>
        <pc:spChg chg="add mod">
          <ac:chgData name="Arslan Ashraf" userId="3e2bb7d6-5053-4e9f-91fa-0247d2ea7f08" providerId="ADAL" clId="{626FB6DB-8893-4BE1-A77E-771BD857F1E5}" dt="2021-10-25T21:41:09.515" v="6602" actId="1076"/>
          <ac:spMkLst>
            <pc:docMk/>
            <pc:sldMk cId="3264759459" sldId="2139117499"/>
            <ac:spMk id="55" creationId="{E5ED77BD-8BD4-4438-99C5-ABEF3252141E}"/>
          </ac:spMkLst>
        </pc:spChg>
        <pc:spChg chg="add mod">
          <ac:chgData name="Arslan Ashraf" userId="3e2bb7d6-5053-4e9f-91fa-0247d2ea7f08" providerId="ADAL" clId="{626FB6DB-8893-4BE1-A77E-771BD857F1E5}" dt="2021-10-28T11:48:34.822" v="6665" actId="20577"/>
          <ac:spMkLst>
            <pc:docMk/>
            <pc:sldMk cId="3264759459" sldId="2139117499"/>
            <ac:spMk id="56" creationId="{BFA3D905-1709-45B2-92F7-957E01612018}"/>
          </ac:spMkLst>
        </pc:spChg>
        <pc:spChg chg="add mod">
          <ac:chgData name="Arslan Ashraf" userId="3e2bb7d6-5053-4e9f-91fa-0247d2ea7f08" providerId="ADAL" clId="{626FB6DB-8893-4BE1-A77E-771BD857F1E5}" dt="2021-10-25T21:41:56.665" v="6604" actId="1076"/>
          <ac:spMkLst>
            <pc:docMk/>
            <pc:sldMk cId="3264759459" sldId="2139117499"/>
            <ac:spMk id="57" creationId="{A6F1C210-3BC6-4268-934A-6701D5693C36}"/>
          </ac:spMkLst>
        </pc:spChg>
        <pc:spChg chg="add mod">
          <ac:chgData name="Arslan Ashraf" userId="3e2bb7d6-5053-4e9f-91fa-0247d2ea7f08" providerId="ADAL" clId="{626FB6DB-8893-4BE1-A77E-771BD857F1E5}" dt="2021-10-25T21:46:51.019" v="6637" actId="20577"/>
          <ac:spMkLst>
            <pc:docMk/>
            <pc:sldMk cId="3264759459" sldId="2139117499"/>
            <ac:spMk id="58" creationId="{17E504DA-3C8D-4552-8AA8-DA82A3599F94}"/>
          </ac:spMkLst>
        </pc:spChg>
        <pc:spChg chg="add mod">
          <ac:chgData name="Arslan Ashraf" userId="3e2bb7d6-5053-4e9f-91fa-0247d2ea7f08" providerId="ADAL" clId="{626FB6DB-8893-4BE1-A77E-771BD857F1E5}" dt="2021-10-25T21:44:32.454" v="6622" actId="1076"/>
          <ac:spMkLst>
            <pc:docMk/>
            <pc:sldMk cId="3264759459" sldId="2139117499"/>
            <ac:spMk id="59" creationId="{52E7F0B4-2131-4467-B199-DDA67783D83F}"/>
          </ac:spMkLst>
        </pc:spChg>
        <pc:spChg chg="add mod">
          <ac:chgData name="Arslan Ashraf" userId="3e2bb7d6-5053-4e9f-91fa-0247d2ea7f08" providerId="ADAL" clId="{626FB6DB-8893-4BE1-A77E-771BD857F1E5}" dt="2021-10-28T11:49:22.304" v="6668" actId="1076"/>
          <ac:spMkLst>
            <pc:docMk/>
            <pc:sldMk cId="3264759459" sldId="2139117499"/>
            <ac:spMk id="60" creationId="{F240C057-FFDD-4523-9B00-FECE24344860}"/>
          </ac:spMkLst>
        </pc:spChg>
        <pc:spChg chg="add mod">
          <ac:chgData name="Arslan Ashraf" userId="3e2bb7d6-5053-4e9f-91fa-0247d2ea7f08" providerId="ADAL" clId="{626FB6DB-8893-4BE1-A77E-771BD857F1E5}" dt="2021-10-25T21:45:17.867" v="6630" actId="1076"/>
          <ac:spMkLst>
            <pc:docMk/>
            <pc:sldMk cId="3264759459" sldId="2139117499"/>
            <ac:spMk id="61" creationId="{E8935CB1-9D76-4EE4-97D3-88006F527303}"/>
          </ac:spMkLst>
        </pc:spChg>
        <pc:picChg chg="del">
          <ac:chgData name="Arslan Ashraf" userId="3e2bb7d6-5053-4e9f-91fa-0247d2ea7f08" providerId="ADAL" clId="{626FB6DB-8893-4BE1-A77E-771BD857F1E5}" dt="2021-10-25T19:44:30.172" v="5268" actId="478"/>
          <ac:picMkLst>
            <pc:docMk/>
            <pc:sldMk cId="3264759459" sldId="2139117499"/>
            <ac:picMk id="7" creationId="{FE7CCA87-2CFC-4428-8665-01A67B05AEFD}"/>
          </ac:picMkLst>
        </pc:picChg>
      </pc:sldChg>
      <pc:sldMasterChg chg="delSldLayout">
        <pc:chgData name="Arslan Ashraf" userId="3e2bb7d6-5053-4e9f-91fa-0247d2ea7f08" providerId="ADAL" clId="{626FB6DB-8893-4BE1-A77E-771BD857F1E5}" dt="2021-10-24T20:30:27.293" v="2762" actId="47"/>
        <pc:sldMasterMkLst>
          <pc:docMk/>
          <pc:sldMasterMk cId="2446444299" sldId="2147483648"/>
        </pc:sldMasterMkLst>
        <pc:sldLayoutChg chg="del">
          <pc:chgData name="Arslan Ashraf" userId="3e2bb7d6-5053-4e9f-91fa-0247d2ea7f08" providerId="ADAL" clId="{626FB6DB-8893-4BE1-A77E-771BD857F1E5}" dt="2021-10-24T14:24:10.012" v="663" actId="47"/>
          <pc:sldLayoutMkLst>
            <pc:docMk/>
            <pc:sldMasterMk cId="2446444299" sldId="2147483648"/>
            <pc:sldLayoutMk cId="106168464" sldId="2147483661"/>
          </pc:sldLayoutMkLst>
        </pc:sldLayoutChg>
        <pc:sldLayoutChg chg="del">
          <pc:chgData name="Arslan Ashraf" userId="3e2bb7d6-5053-4e9f-91fa-0247d2ea7f08" providerId="ADAL" clId="{626FB6DB-8893-4BE1-A77E-771BD857F1E5}" dt="2021-10-24T20:30:27.293" v="2762" actId="47"/>
          <pc:sldLayoutMkLst>
            <pc:docMk/>
            <pc:sldMasterMk cId="2446444299" sldId="2147483648"/>
            <pc:sldLayoutMk cId="1299116057" sldId="2147483681"/>
          </pc:sldLayoutMkLst>
        </pc:sldLayoutChg>
        <pc:sldLayoutChg chg="del">
          <pc:chgData name="Arslan Ashraf" userId="3e2bb7d6-5053-4e9f-91fa-0247d2ea7f08" providerId="ADAL" clId="{626FB6DB-8893-4BE1-A77E-771BD857F1E5}" dt="2021-10-24T16:07:34.039" v="1303" actId="47"/>
          <pc:sldLayoutMkLst>
            <pc:docMk/>
            <pc:sldMasterMk cId="2446444299" sldId="2147483648"/>
            <pc:sldLayoutMk cId="2270458494" sldId="214748368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CE70-26EF-479F-A166-E6A07F2E8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15295-03FC-4761-BBED-EF83C7051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FA59D-AE71-496F-9064-B16D6606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37746-D028-4930-A723-91CAC936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23693-D251-4C99-AA26-BF00B900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3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F56D-CAE7-4830-BD51-173FB6F1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B025A-BC2D-4AA9-9B88-4D7E084AD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D9800-DF34-424F-81C7-B104FAA8E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E9743-26CD-4AB5-9984-162859CD7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D02AD-62A3-4102-BEB2-DDDE519D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828499-5B40-42A5-9EFE-F054A186A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8541B-E07B-42ED-A0EB-A0C401615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5143D-05C2-45A3-87E1-E6A0BD0E6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5E1B0-8907-46BF-A677-B348E5C5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272A1-2523-4038-886C-42906C1A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1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9BD63A-6956-4D09-9B24-43A6C6FB6045}"/>
              </a:ext>
            </a:extLst>
          </p:cNvPr>
          <p:cNvCxnSpPr/>
          <p:nvPr userDrawn="1"/>
        </p:nvCxnSpPr>
        <p:spPr>
          <a:xfrm flipV="1">
            <a:off x="0" y="793054"/>
            <a:ext cx="12190808" cy="0"/>
          </a:xfrm>
          <a:prstGeom prst="line">
            <a:avLst/>
          </a:prstGeom>
          <a:ln w="38100">
            <a:solidFill>
              <a:srgbClr val="31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AD014D-E8E8-4D9C-AFD7-7657F22B7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7750" y="114383"/>
            <a:ext cx="5765800" cy="546017"/>
          </a:xfrm>
          <a:noFill/>
          <a:ln w="31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CA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118E4E-2CC5-4C4B-A314-5AB7929F2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0172" y="6460007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7C63746-096E-444B-A8FA-0CF134AA34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1412632"/>
      </p:ext>
    </p:extLst>
  </p:cSld>
  <p:clrMapOvr>
    <a:masterClrMapping/>
  </p:clrMapOvr>
  <p:transition spd="med">
    <p:pull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86471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142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674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825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05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311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70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7865-568A-4152-B5B9-50C1C468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699A2-3E07-4AA1-AA05-8986318B4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6D86B-59E3-4EE7-99F5-9C70CB3D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0F016-7646-490C-B681-5E4A0104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7A0DA-12C0-4131-B2CE-211E1C5C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2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1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626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45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769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1833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2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880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496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7310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33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0CD5-D4F5-4A1C-A242-8F4C0B569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ACF5-F89C-4E6F-B217-A0CE96BC9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A0E6-96F4-4095-A887-E95CC444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CAD00-FB95-4605-9B4D-4D6CB281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11D94-3014-4597-8322-326F4133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19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8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E83D-16FD-4594-8AC1-6888A1EA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5C78-A53C-4D31-A3CB-ED370F32B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6DF81-410A-4DEB-82B3-8E29EEE62B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1BFEE-6546-4903-B306-FC98F5F7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40E8-D493-47EA-AFB6-8D28CCD2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23B40-7FE6-43A0-9E7D-C90220CC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31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DF55-280B-4CC2-AC8C-9C81E766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ABB6-9EC4-4CAB-89D4-3EFFAAABC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649CE-63B5-47E2-B57A-2936D1965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65E6F7-7F01-4FC5-B499-412FEDACF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753F40-B50F-4C65-AA91-21FBF5739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74BF4-9279-496C-AAD8-5A828FA3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F617E-6C93-404C-B7C1-63D19E95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D4F82-45E9-4A0F-875C-3535E6FC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1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3CCC-F528-4D98-903F-31EECD2C9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8776B-6F63-4541-BA65-ABA5A110E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61A01-0A41-4627-AFF2-3B064ECC7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EC831-6DB4-4BB2-9B69-6CDAA673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3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95DF0-6201-454A-B41C-83912058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73454-BE67-4FB6-B407-A52C8078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0E1D-C559-4358-9632-0AE46A5F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878E-BADB-4AC0-8133-293ED0AD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C0C34-88BA-402C-B9AD-28E637290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37560-1DD7-47FB-A72E-325A78248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143DA-3F9C-4D84-9069-DCEE09DE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E0EAE-CFB0-455D-9D9E-1E6E61F0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1ABC7-1205-46D1-BFB5-99175612F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2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2E3A-4028-4745-AD3F-54591F53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16C51-C035-45F9-872D-04CFCFB20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4B478-57EE-4846-B214-0536615CD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EEA60-6719-423A-AF55-D1D18938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30F4C-0C13-4112-A6B4-C93BB470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92290-0BE2-4D70-BE53-325C53CC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8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6B2FA-398E-4142-87D1-C2C9EF7C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1BE7D-CB65-4137-B685-BF700C77E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2C7E-C486-4245-9594-01B44978D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648F-C9D9-46BF-9C7A-33492467470D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532E3-3EA3-4EDE-978B-96BB05A8A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69E6-98A7-4DD5-94BB-32CA0291B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15102-BEC8-401A-B644-7BBB73CA2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4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E6D8037-6D12-4838-B69A-90854653ECCD}" type="datetimeFigureOut">
              <a:rPr lang="en-GB" smtClean="0"/>
              <a:t>Sun, 21 Nov 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4BE4B06-2C7B-42C4-8F6A-987EF9623E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8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ajwalsouza.github.io/Experiments/Fourier-Transform-Visualization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21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940C21-7A04-440C-9862-7DEF931FF354}"/>
              </a:ext>
            </a:extLst>
          </p:cNvPr>
          <p:cNvSpPr txBox="1"/>
          <p:nvPr/>
        </p:nvSpPr>
        <p:spPr>
          <a:xfrm>
            <a:off x="4678420" y="1221260"/>
            <a:ext cx="5454121" cy="441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B3059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Sound Classification &amp;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B3059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Segmentation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3B3059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87E131-7D23-4DA3-B005-CDF7FE080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0" y="2008289"/>
            <a:ext cx="3380653" cy="253549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3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10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31EE0FB-88FA-4C7B-AB51-89F029677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747"/>
            <a:ext cx="12192000" cy="5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11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0388CDA-B4E2-44FE-9B2B-2290819D2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974"/>
            <a:ext cx="12192000" cy="544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12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EBF39B-3658-4237-AE5F-BB06EC20D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3974"/>
            <a:ext cx="12192000" cy="54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13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B9AEBB-83E9-4312-96CC-36F60214E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218"/>
            <a:ext cx="12192000" cy="54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14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of Fourier Transform 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5824CB-0C50-4299-99C5-328FF3FA6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13" y="1632417"/>
            <a:ext cx="5933504" cy="24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22B7815-4366-4AAB-BC57-131E4B8D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2" y="1701999"/>
            <a:ext cx="435194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object 19">
            <a:extLst>
              <a:ext uri="{FF2B5EF4-FFF2-40B4-BE49-F238E27FC236}">
                <a16:creationId xmlns:a16="http://schemas.microsoft.com/office/drawing/2014/main" id="{5F6FB697-99E8-4641-B23D-81F4681B115B}"/>
              </a:ext>
            </a:extLst>
          </p:cNvPr>
          <p:cNvGrpSpPr/>
          <p:nvPr/>
        </p:nvGrpSpPr>
        <p:grpSpPr>
          <a:xfrm>
            <a:off x="5011165" y="2663602"/>
            <a:ext cx="359826" cy="288264"/>
            <a:chOff x="2462938" y="2751969"/>
            <a:chExt cx="530861" cy="214629"/>
          </a:xfrm>
        </p:grpSpPr>
        <p:sp>
          <p:nvSpPr>
            <p:cNvPr id="15" name="object 20">
              <a:extLst>
                <a:ext uri="{FF2B5EF4-FFF2-40B4-BE49-F238E27FC236}">
                  <a16:creationId xmlns:a16="http://schemas.microsoft.com/office/drawing/2014/main" id="{8137A7B3-44A2-4A32-8B06-D487D72B5781}"/>
                </a:ext>
              </a:extLst>
            </p:cNvPr>
            <p:cNvSpPr/>
            <p:nvPr/>
          </p:nvSpPr>
          <p:spPr>
            <a:xfrm>
              <a:off x="2462939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423304" y="214199"/>
                  </a:move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16" name="object 21">
              <a:extLst>
                <a:ext uri="{FF2B5EF4-FFF2-40B4-BE49-F238E27FC236}">
                  <a16:creationId xmlns:a16="http://schemas.microsoft.com/office/drawing/2014/main" id="{7351D42D-4FC3-4AC7-ACA0-33664DCE6678}"/>
                </a:ext>
              </a:extLst>
            </p:cNvPr>
            <p:cNvSpPr/>
            <p:nvPr/>
          </p:nvSpPr>
          <p:spPr>
            <a:xfrm>
              <a:off x="2462938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0" y="53549"/>
                  </a:move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pic>
        <p:nvPicPr>
          <p:cNvPr id="23" name="Picture 2">
            <a:extLst>
              <a:ext uri="{FF2B5EF4-FFF2-40B4-BE49-F238E27FC236}">
                <a16:creationId xmlns:a16="http://schemas.microsoft.com/office/drawing/2014/main" id="{50F948CD-35DE-4FED-853D-15AEAE93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20" y="4566245"/>
            <a:ext cx="1559112" cy="17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6BFE01-3971-46A0-BB32-92969F2973B4}"/>
              </a:ext>
            </a:extLst>
          </p:cNvPr>
          <p:cNvSpPr txBox="1"/>
          <p:nvPr/>
        </p:nvSpPr>
        <p:spPr>
          <a:xfrm>
            <a:off x="2715932" y="4757277"/>
            <a:ext cx="403187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kern="0" dirty="0">
                <a:solidFill>
                  <a:srgbClr val="262626"/>
                </a:solidFill>
              </a:rPr>
              <a:t>What should be the ideal audio feature ?</a:t>
            </a: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97783D-E26E-420C-824A-BB79C52234A7}"/>
              </a:ext>
            </a:extLst>
          </p:cNvPr>
          <p:cNvSpPr txBox="1"/>
          <p:nvPr/>
        </p:nvSpPr>
        <p:spPr>
          <a:xfrm>
            <a:off x="3103436" y="5252133"/>
            <a:ext cx="3815468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CA" b="1" kern="0" dirty="0">
                <a:solidFill>
                  <a:srgbClr val="262626"/>
                </a:solidFill>
              </a:rPr>
              <a:t>Time – frequency Representation ?</a:t>
            </a:r>
          </a:p>
          <a:p>
            <a:pPr lvl="1">
              <a:defRPr/>
            </a:pPr>
            <a:r>
              <a:rPr lang="en-CA" b="1" kern="0" dirty="0">
                <a:solidFill>
                  <a:srgbClr val="262626"/>
                </a:solidFill>
              </a:rPr>
              <a:t>How to do that ?</a:t>
            </a:r>
          </a:p>
        </p:txBody>
      </p:sp>
    </p:spTree>
    <p:extLst>
      <p:ext uri="{BB962C8B-B14F-4D97-AF65-F5344CB8AC3E}">
        <p14:creationId xmlns:p14="http://schemas.microsoft.com/office/powerpoint/2010/main" val="3479265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267346" y="2131975"/>
            <a:ext cx="7360535" cy="2302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26B6D7B-CC63-49B5-88E7-7AB6A74B8242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 Time Fourier Transform 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37C8139-FF26-4D9F-807B-21F1BD65F762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267346" y="2066295"/>
            <a:ext cx="7360535" cy="2368127"/>
            <a:chOff x="1700509" y="1549721"/>
            <a:chExt cx="5520401" cy="1776095"/>
          </a:xfrm>
        </p:grpSpPr>
        <p:sp>
          <p:nvSpPr>
            <p:cNvPr id="5" name="object 5"/>
            <p:cNvSpPr/>
            <p:nvPr/>
          </p:nvSpPr>
          <p:spPr>
            <a:xfrm>
              <a:off x="1700509" y="1598981"/>
              <a:ext cx="5520401" cy="17266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03344" y="1549721"/>
              <a:ext cx="357505" cy="1776095"/>
            </a:xfrm>
            <a:custGeom>
              <a:avLst/>
              <a:gdLst/>
              <a:ahLst/>
              <a:cxnLst/>
              <a:rect l="l" t="t" r="r" b="b"/>
              <a:pathLst>
                <a:path w="357505" h="1776095">
                  <a:moveTo>
                    <a:pt x="0" y="0"/>
                  </a:moveTo>
                  <a:lnTo>
                    <a:pt x="356999" y="0"/>
                  </a:lnTo>
                  <a:lnTo>
                    <a:pt x="356999" y="1775696"/>
                  </a:lnTo>
                  <a:lnTo>
                    <a:pt x="0" y="17756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29444" y="4523641"/>
            <a:ext cx="2308013" cy="2037927"/>
            <a:chOff x="997083" y="3392730"/>
            <a:chExt cx="1731010" cy="1528445"/>
          </a:xfrm>
        </p:grpSpPr>
        <p:sp>
          <p:nvSpPr>
            <p:cNvPr id="8" name="object 8"/>
            <p:cNvSpPr/>
            <p:nvPr/>
          </p:nvSpPr>
          <p:spPr>
            <a:xfrm>
              <a:off x="997083" y="3777792"/>
              <a:ext cx="1730436" cy="11428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774296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107549" y="351599"/>
                  </a:moveTo>
                  <a:lnTo>
                    <a:pt x="0" y="244049"/>
                  </a:ln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4296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0" y="244049"/>
                  </a:move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lnTo>
                    <a:pt x="0" y="2440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28F1A0D-3EF3-4238-9EE1-7CA2A4B4C4D9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 Time Fourier Transform 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7161EF0-C69C-4181-9281-5DA6D6E66A6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267345" y="2053595"/>
            <a:ext cx="7360920" cy="2393527"/>
            <a:chOff x="1700509" y="1540196"/>
            <a:chExt cx="5520690" cy="1795145"/>
          </a:xfrm>
        </p:grpSpPr>
        <p:sp>
          <p:nvSpPr>
            <p:cNvPr id="5" name="object 5"/>
            <p:cNvSpPr/>
            <p:nvPr/>
          </p:nvSpPr>
          <p:spPr>
            <a:xfrm>
              <a:off x="1700509" y="1598981"/>
              <a:ext cx="5520401" cy="17266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069995" y="1549721"/>
              <a:ext cx="357505" cy="1776095"/>
            </a:xfrm>
            <a:custGeom>
              <a:avLst/>
              <a:gdLst/>
              <a:ahLst/>
              <a:cxnLst/>
              <a:rect l="l" t="t" r="r" b="b"/>
              <a:pathLst>
                <a:path w="357505" h="1776095">
                  <a:moveTo>
                    <a:pt x="0" y="0"/>
                  </a:moveTo>
                  <a:lnTo>
                    <a:pt x="356999" y="0"/>
                  </a:lnTo>
                  <a:lnTo>
                    <a:pt x="356999" y="1775696"/>
                  </a:lnTo>
                  <a:lnTo>
                    <a:pt x="0" y="17756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808750" y="4523641"/>
            <a:ext cx="2308013" cy="2037927"/>
            <a:chOff x="1356562" y="3392730"/>
            <a:chExt cx="1731010" cy="1528445"/>
          </a:xfrm>
        </p:grpSpPr>
        <p:sp>
          <p:nvSpPr>
            <p:cNvPr id="8" name="object 8"/>
            <p:cNvSpPr/>
            <p:nvPr/>
          </p:nvSpPr>
          <p:spPr>
            <a:xfrm>
              <a:off x="1356562" y="3777792"/>
              <a:ext cx="1730446" cy="11428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133775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107549" y="351599"/>
                  </a:moveTo>
                  <a:lnTo>
                    <a:pt x="0" y="244049"/>
                  </a:ln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3775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0" y="244049"/>
                  </a:move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lnTo>
                    <a:pt x="0" y="2440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4DC0D1C-30DD-4AD2-A5E4-9E83BB22AF11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 Time Fourier Transform 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D85A3DC-49AB-481D-972A-341EA23BE6C4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267345" y="2053595"/>
            <a:ext cx="7360920" cy="2393527"/>
            <a:chOff x="1700509" y="1540196"/>
            <a:chExt cx="5520690" cy="1795145"/>
          </a:xfrm>
        </p:grpSpPr>
        <p:sp>
          <p:nvSpPr>
            <p:cNvPr id="5" name="object 5"/>
            <p:cNvSpPr/>
            <p:nvPr/>
          </p:nvSpPr>
          <p:spPr>
            <a:xfrm>
              <a:off x="1700509" y="1598981"/>
              <a:ext cx="5520401" cy="172661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2450995" y="1549721"/>
              <a:ext cx="357505" cy="1776095"/>
            </a:xfrm>
            <a:custGeom>
              <a:avLst/>
              <a:gdLst/>
              <a:ahLst/>
              <a:cxnLst/>
              <a:rect l="l" t="t" r="r" b="b"/>
              <a:pathLst>
                <a:path w="357505" h="1776095">
                  <a:moveTo>
                    <a:pt x="0" y="0"/>
                  </a:moveTo>
                  <a:lnTo>
                    <a:pt x="356999" y="0"/>
                  </a:lnTo>
                  <a:lnTo>
                    <a:pt x="356999" y="1775696"/>
                  </a:lnTo>
                  <a:lnTo>
                    <a:pt x="0" y="17756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316748" y="4523641"/>
            <a:ext cx="2308013" cy="2037927"/>
            <a:chOff x="1737561" y="3392730"/>
            <a:chExt cx="1731010" cy="1528445"/>
          </a:xfrm>
        </p:grpSpPr>
        <p:sp>
          <p:nvSpPr>
            <p:cNvPr id="8" name="object 8"/>
            <p:cNvSpPr/>
            <p:nvPr/>
          </p:nvSpPr>
          <p:spPr>
            <a:xfrm>
              <a:off x="1737561" y="3777792"/>
              <a:ext cx="1730446" cy="11428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14769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107549" y="351599"/>
                  </a:moveTo>
                  <a:lnTo>
                    <a:pt x="0" y="244049"/>
                  </a:ln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769" y="3397492"/>
              <a:ext cx="215265" cy="351790"/>
            </a:xfrm>
            <a:custGeom>
              <a:avLst/>
              <a:gdLst/>
              <a:ahLst/>
              <a:cxnLst/>
              <a:rect l="l" t="t" r="r" b="b"/>
              <a:pathLst>
                <a:path w="215264" h="351789">
                  <a:moveTo>
                    <a:pt x="0" y="244049"/>
                  </a:moveTo>
                  <a:lnTo>
                    <a:pt x="53774" y="244049"/>
                  </a:lnTo>
                  <a:lnTo>
                    <a:pt x="53774" y="0"/>
                  </a:lnTo>
                  <a:lnTo>
                    <a:pt x="161324" y="0"/>
                  </a:lnTo>
                  <a:lnTo>
                    <a:pt x="161324" y="244049"/>
                  </a:lnTo>
                  <a:lnTo>
                    <a:pt x="215099" y="244049"/>
                  </a:lnTo>
                  <a:lnTo>
                    <a:pt x="107549" y="351599"/>
                  </a:lnTo>
                  <a:lnTo>
                    <a:pt x="0" y="2440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85EFC04-0402-404C-87F6-D3FFC7B274EB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 Time Fourier Transform 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9971694-DB1C-485D-B88F-24815F2CAB36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5559344" y="1365873"/>
            <a:ext cx="5215356" cy="5085256"/>
            <a:chOff x="2504944" y="1191497"/>
            <a:chExt cx="3911517" cy="3813942"/>
          </a:xfrm>
        </p:grpSpPr>
        <p:sp>
          <p:nvSpPr>
            <p:cNvPr id="5" name="object 5"/>
            <p:cNvSpPr/>
            <p:nvPr/>
          </p:nvSpPr>
          <p:spPr>
            <a:xfrm>
              <a:off x="2504944" y="1191497"/>
              <a:ext cx="3911517" cy="38139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991393" y="3285368"/>
              <a:ext cx="598805" cy="1066800"/>
            </a:xfrm>
            <a:custGeom>
              <a:avLst/>
              <a:gdLst/>
              <a:ahLst/>
              <a:cxnLst/>
              <a:rect l="l" t="t" r="r" b="b"/>
              <a:pathLst>
                <a:path w="598804" h="1066800">
                  <a:moveTo>
                    <a:pt x="0" y="0"/>
                  </a:moveTo>
                  <a:lnTo>
                    <a:pt x="293999" y="0"/>
                  </a:lnTo>
                </a:path>
                <a:path w="598804" h="1066800">
                  <a:moveTo>
                    <a:pt x="304799" y="1066797"/>
                  </a:moveTo>
                  <a:lnTo>
                    <a:pt x="598798" y="1066797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6D1DF9F-D792-44DB-A29E-E02456C66255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Short Time Fourier Transform 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B09EB12-690B-45B1-88C9-CA5A7CF5A4E9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3B59C74-C4F6-4A79-8DE0-D19EC18EE1F6}"/>
              </a:ext>
            </a:extLst>
          </p:cNvPr>
          <p:cNvSpPr txBox="1"/>
          <p:nvPr/>
        </p:nvSpPr>
        <p:spPr>
          <a:xfrm>
            <a:off x="603473" y="1930479"/>
            <a:ext cx="3731895" cy="7463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GB" sz="1800" spc="-5" dirty="0">
                <a:latin typeface="Arial"/>
                <a:cs typeface="Arial"/>
              </a:rPr>
              <a:t>Overlapping Windows </a:t>
            </a:r>
            <a:r>
              <a:rPr lang="en-US" sz="1800" dirty="0">
                <a:solidFill>
                  <a:srgbClr val="FF00FF"/>
                </a:solidFill>
                <a:latin typeface="Arial"/>
                <a:cs typeface="Arial"/>
              </a:rPr>
              <a:t>(</a:t>
            </a:r>
            <a:r>
              <a:rPr lang="en-US" sz="1800" spc="-7" dirty="0">
                <a:solidFill>
                  <a:srgbClr val="FF00FF"/>
                </a:solidFill>
                <a:latin typeface="Arial"/>
                <a:cs typeface="Arial"/>
              </a:rPr>
              <a:t>hop </a:t>
            </a:r>
            <a:r>
              <a:rPr lang="en-US" sz="1800" dirty="0">
                <a:solidFill>
                  <a:srgbClr val="FF00FF"/>
                </a:solidFill>
                <a:latin typeface="Arial"/>
                <a:cs typeface="Arial"/>
              </a:rPr>
              <a:t>size)</a:t>
            </a:r>
          </a:p>
          <a:p>
            <a:pPr marL="469265" lvl="1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  <a:p>
            <a:pPr marL="836295" lvl="1" indent="-367030">
              <a:spcBef>
                <a:spcPts val="100"/>
              </a:spcBef>
              <a:buFont typeface="Courier New" panose="02070309020205020404" pitchFamily="49" charset="0"/>
              <a:buChar char="o"/>
              <a:tabLst>
                <a:tab pos="379095" algn="l"/>
                <a:tab pos="379730" algn="l"/>
              </a:tabLst>
            </a:pPr>
            <a:r>
              <a:rPr lang="en-GB" sz="1400" spc="-5" dirty="0">
                <a:latin typeface="Arial"/>
                <a:cs typeface="Arial"/>
              </a:rPr>
              <a:t>Frames or Proxies of time stamp</a:t>
            </a:r>
            <a:endParaRPr sz="1400" spc="-5" dirty="0">
              <a:latin typeface="Arial"/>
              <a:cs typeface="Arial"/>
            </a:endParaRPr>
          </a:p>
        </p:txBody>
      </p:sp>
      <p:pic>
        <p:nvPicPr>
          <p:cNvPr id="17" name="Picture 2" descr="Illustration of short-time Fourier transform on the test signal x(t)  ">
            <a:extLst>
              <a:ext uri="{FF2B5EF4-FFF2-40B4-BE49-F238E27FC236}">
                <a16:creationId xmlns:a16="http://schemas.microsoft.com/office/drawing/2014/main" id="{C1C3C2BB-9219-4388-A956-9A3B798A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62" y="3181162"/>
            <a:ext cx="4535885" cy="27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0A0B9A01-6C5A-4B39-A551-A16ECAEA9D0A}"/>
              </a:ext>
            </a:extLst>
          </p:cNvPr>
          <p:cNvGrpSpPr/>
          <p:nvPr/>
        </p:nvGrpSpPr>
        <p:grpSpPr>
          <a:xfrm>
            <a:off x="4056887" y="4367865"/>
            <a:ext cx="3030856" cy="1448146"/>
            <a:chOff x="3080093" y="1880488"/>
            <a:chExt cx="3347720" cy="1909445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DF524672-3F1A-4B0A-B242-7D27615D4F1E}"/>
                </a:ext>
              </a:extLst>
            </p:cNvPr>
            <p:cNvSpPr/>
            <p:nvPr/>
          </p:nvSpPr>
          <p:spPr>
            <a:xfrm>
              <a:off x="3080093" y="1880539"/>
              <a:ext cx="2369820" cy="788670"/>
            </a:xfrm>
            <a:custGeom>
              <a:avLst/>
              <a:gdLst/>
              <a:ahLst/>
              <a:cxnLst/>
              <a:rect l="l" t="t" r="r" b="b"/>
              <a:pathLst>
                <a:path w="2369820" h="788669">
                  <a:moveTo>
                    <a:pt x="414591" y="580821"/>
                  </a:moveTo>
                  <a:lnTo>
                    <a:pt x="410578" y="540181"/>
                  </a:lnTo>
                  <a:lnTo>
                    <a:pt x="398805" y="501484"/>
                  </a:lnTo>
                  <a:lnTo>
                    <a:pt x="379755" y="465810"/>
                  </a:lnTo>
                  <a:lnTo>
                    <a:pt x="353872" y="434238"/>
                  </a:lnTo>
                  <a:lnTo>
                    <a:pt x="322300" y="408343"/>
                  </a:lnTo>
                  <a:lnTo>
                    <a:pt x="286613" y="389293"/>
                  </a:lnTo>
                  <a:lnTo>
                    <a:pt x="247916" y="377545"/>
                  </a:lnTo>
                  <a:lnTo>
                    <a:pt x="207289" y="373519"/>
                  </a:lnTo>
                  <a:lnTo>
                    <a:pt x="159753" y="378993"/>
                  </a:lnTo>
                  <a:lnTo>
                    <a:pt x="116128" y="394589"/>
                  </a:lnTo>
                  <a:lnTo>
                    <a:pt x="77635" y="419061"/>
                  </a:lnTo>
                  <a:lnTo>
                    <a:pt x="45529" y="451167"/>
                  </a:lnTo>
                  <a:lnTo>
                    <a:pt x="21056" y="489648"/>
                  </a:lnTo>
                  <a:lnTo>
                    <a:pt x="5473" y="533285"/>
                  </a:lnTo>
                  <a:lnTo>
                    <a:pt x="0" y="580821"/>
                  </a:lnTo>
                  <a:lnTo>
                    <a:pt x="5473" y="628357"/>
                  </a:lnTo>
                  <a:lnTo>
                    <a:pt x="21056" y="671982"/>
                  </a:lnTo>
                  <a:lnTo>
                    <a:pt x="45529" y="710476"/>
                  </a:lnTo>
                  <a:lnTo>
                    <a:pt x="77635" y="742569"/>
                  </a:lnTo>
                  <a:lnTo>
                    <a:pt x="116128" y="767041"/>
                  </a:lnTo>
                  <a:lnTo>
                    <a:pt x="159753" y="782637"/>
                  </a:lnTo>
                  <a:lnTo>
                    <a:pt x="207289" y="788111"/>
                  </a:lnTo>
                  <a:lnTo>
                    <a:pt x="254825" y="782637"/>
                  </a:lnTo>
                  <a:lnTo>
                    <a:pt x="298450" y="767041"/>
                  </a:lnTo>
                  <a:lnTo>
                    <a:pt x="336943" y="742569"/>
                  </a:lnTo>
                  <a:lnTo>
                    <a:pt x="369049" y="710476"/>
                  </a:lnTo>
                  <a:lnTo>
                    <a:pt x="393522" y="671982"/>
                  </a:lnTo>
                  <a:lnTo>
                    <a:pt x="409117" y="628357"/>
                  </a:lnTo>
                  <a:lnTo>
                    <a:pt x="414591" y="580821"/>
                  </a:lnTo>
                  <a:close/>
                </a:path>
                <a:path w="2369820" h="788669">
                  <a:moveTo>
                    <a:pt x="1392097" y="207289"/>
                  </a:moveTo>
                  <a:lnTo>
                    <a:pt x="1388071" y="166662"/>
                  </a:lnTo>
                  <a:lnTo>
                    <a:pt x="1376311" y="127965"/>
                  </a:lnTo>
                  <a:lnTo>
                    <a:pt x="1357261" y="92290"/>
                  </a:lnTo>
                  <a:lnTo>
                    <a:pt x="1331366" y="60718"/>
                  </a:lnTo>
                  <a:lnTo>
                    <a:pt x="1299794" y="34823"/>
                  </a:lnTo>
                  <a:lnTo>
                    <a:pt x="1264119" y="15773"/>
                  </a:lnTo>
                  <a:lnTo>
                    <a:pt x="1225423" y="4013"/>
                  </a:lnTo>
                  <a:lnTo>
                    <a:pt x="1184795" y="0"/>
                  </a:lnTo>
                  <a:lnTo>
                    <a:pt x="1137259" y="5473"/>
                  </a:lnTo>
                  <a:lnTo>
                    <a:pt x="1093635" y="21069"/>
                  </a:lnTo>
                  <a:lnTo>
                    <a:pt x="1055141" y="45542"/>
                  </a:lnTo>
                  <a:lnTo>
                    <a:pt x="1023035" y="77635"/>
                  </a:lnTo>
                  <a:lnTo>
                    <a:pt x="998562" y="116128"/>
                  </a:lnTo>
                  <a:lnTo>
                    <a:pt x="982967" y="159766"/>
                  </a:lnTo>
                  <a:lnTo>
                    <a:pt x="977493" y="207289"/>
                  </a:lnTo>
                  <a:lnTo>
                    <a:pt x="982967" y="254825"/>
                  </a:lnTo>
                  <a:lnTo>
                    <a:pt x="998562" y="298462"/>
                  </a:lnTo>
                  <a:lnTo>
                    <a:pt x="1023035" y="336943"/>
                  </a:lnTo>
                  <a:lnTo>
                    <a:pt x="1055141" y="369049"/>
                  </a:lnTo>
                  <a:lnTo>
                    <a:pt x="1093635" y="393522"/>
                  </a:lnTo>
                  <a:lnTo>
                    <a:pt x="1137259" y="409117"/>
                  </a:lnTo>
                  <a:lnTo>
                    <a:pt x="1184795" y="414591"/>
                  </a:lnTo>
                  <a:lnTo>
                    <a:pt x="1232331" y="409117"/>
                  </a:lnTo>
                  <a:lnTo>
                    <a:pt x="1275956" y="393522"/>
                  </a:lnTo>
                  <a:lnTo>
                    <a:pt x="1314450" y="369049"/>
                  </a:lnTo>
                  <a:lnTo>
                    <a:pt x="1346555" y="336943"/>
                  </a:lnTo>
                  <a:lnTo>
                    <a:pt x="1371028" y="298462"/>
                  </a:lnTo>
                  <a:lnTo>
                    <a:pt x="1386611" y="254825"/>
                  </a:lnTo>
                  <a:lnTo>
                    <a:pt x="1392097" y="207289"/>
                  </a:lnTo>
                  <a:close/>
                </a:path>
                <a:path w="2369820" h="788669">
                  <a:moveTo>
                    <a:pt x="2369591" y="207340"/>
                  </a:moveTo>
                  <a:lnTo>
                    <a:pt x="2365578" y="166700"/>
                  </a:lnTo>
                  <a:lnTo>
                    <a:pt x="2353818" y="128003"/>
                  </a:lnTo>
                  <a:lnTo>
                    <a:pt x="2334780" y="92329"/>
                  </a:lnTo>
                  <a:lnTo>
                    <a:pt x="2308885" y="60756"/>
                  </a:lnTo>
                  <a:lnTo>
                    <a:pt x="2277313" y="34861"/>
                  </a:lnTo>
                  <a:lnTo>
                    <a:pt x="2241639" y="15811"/>
                  </a:lnTo>
                  <a:lnTo>
                    <a:pt x="2202929" y="4051"/>
                  </a:lnTo>
                  <a:lnTo>
                    <a:pt x="2162289" y="38"/>
                  </a:lnTo>
                  <a:lnTo>
                    <a:pt x="2114766" y="5511"/>
                  </a:lnTo>
                  <a:lnTo>
                    <a:pt x="2071128" y="21107"/>
                  </a:lnTo>
                  <a:lnTo>
                    <a:pt x="2032635" y="45580"/>
                  </a:lnTo>
                  <a:lnTo>
                    <a:pt x="2000542" y="77685"/>
                  </a:lnTo>
                  <a:lnTo>
                    <a:pt x="1976069" y="116166"/>
                  </a:lnTo>
                  <a:lnTo>
                    <a:pt x="1960460" y="159804"/>
                  </a:lnTo>
                  <a:lnTo>
                    <a:pt x="1954987" y="207340"/>
                  </a:lnTo>
                  <a:lnTo>
                    <a:pt x="1960460" y="254863"/>
                  </a:lnTo>
                  <a:lnTo>
                    <a:pt x="1976069" y="298500"/>
                  </a:lnTo>
                  <a:lnTo>
                    <a:pt x="2000542" y="336994"/>
                  </a:lnTo>
                  <a:lnTo>
                    <a:pt x="2032635" y="369087"/>
                  </a:lnTo>
                  <a:lnTo>
                    <a:pt x="2071128" y="393560"/>
                  </a:lnTo>
                  <a:lnTo>
                    <a:pt x="2114766" y="409155"/>
                  </a:lnTo>
                  <a:lnTo>
                    <a:pt x="2162289" y="414629"/>
                  </a:lnTo>
                  <a:lnTo>
                    <a:pt x="2209825" y="409155"/>
                  </a:lnTo>
                  <a:lnTo>
                    <a:pt x="2253462" y="393560"/>
                  </a:lnTo>
                  <a:lnTo>
                    <a:pt x="2291956" y="369087"/>
                  </a:lnTo>
                  <a:lnTo>
                    <a:pt x="2324049" y="336994"/>
                  </a:lnTo>
                  <a:lnTo>
                    <a:pt x="2348522" y="298500"/>
                  </a:lnTo>
                  <a:lnTo>
                    <a:pt x="2364117" y="254863"/>
                  </a:lnTo>
                  <a:lnTo>
                    <a:pt x="2369591" y="20734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6765B245-E393-4F78-8B9F-6D0B3780C84C}"/>
                </a:ext>
              </a:extLst>
            </p:cNvPr>
            <p:cNvSpPr/>
            <p:nvPr/>
          </p:nvSpPr>
          <p:spPr>
            <a:xfrm>
              <a:off x="4472291" y="2087868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98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149811CB-5A1A-4877-98FD-8D267D972C23}"/>
                </a:ext>
              </a:extLst>
            </p:cNvPr>
            <p:cNvSpPr/>
            <p:nvPr/>
          </p:nvSpPr>
          <p:spPr>
            <a:xfrm>
              <a:off x="4057586" y="2627756"/>
              <a:ext cx="1392555" cy="414655"/>
            </a:xfrm>
            <a:custGeom>
              <a:avLst/>
              <a:gdLst/>
              <a:ahLst/>
              <a:cxnLst/>
              <a:rect l="l" t="t" r="r" b="b"/>
              <a:pathLst>
                <a:path w="1392554" h="414655">
                  <a:moveTo>
                    <a:pt x="414604" y="207289"/>
                  </a:moveTo>
                  <a:lnTo>
                    <a:pt x="410578" y="166662"/>
                  </a:lnTo>
                  <a:lnTo>
                    <a:pt x="398818" y="127952"/>
                  </a:lnTo>
                  <a:lnTo>
                    <a:pt x="379768" y="92265"/>
                  </a:lnTo>
                  <a:lnTo>
                    <a:pt x="353872" y="60693"/>
                  </a:lnTo>
                  <a:lnTo>
                    <a:pt x="322300" y="34810"/>
                  </a:lnTo>
                  <a:lnTo>
                    <a:pt x="286626" y="15760"/>
                  </a:lnTo>
                  <a:lnTo>
                    <a:pt x="247929" y="4013"/>
                  </a:lnTo>
                  <a:lnTo>
                    <a:pt x="207302" y="0"/>
                  </a:lnTo>
                  <a:lnTo>
                    <a:pt x="159766" y="5473"/>
                  </a:lnTo>
                  <a:lnTo>
                    <a:pt x="116141" y="21056"/>
                  </a:lnTo>
                  <a:lnTo>
                    <a:pt x="77647" y="45529"/>
                  </a:lnTo>
                  <a:lnTo>
                    <a:pt x="45542" y="77635"/>
                  </a:lnTo>
                  <a:lnTo>
                    <a:pt x="21069" y="116128"/>
                  </a:lnTo>
                  <a:lnTo>
                    <a:pt x="5473" y="159753"/>
                  </a:lnTo>
                  <a:lnTo>
                    <a:pt x="0" y="207289"/>
                  </a:lnTo>
                  <a:lnTo>
                    <a:pt x="5473" y="254825"/>
                  </a:lnTo>
                  <a:lnTo>
                    <a:pt x="21069" y="298450"/>
                  </a:lnTo>
                  <a:lnTo>
                    <a:pt x="45542" y="336943"/>
                  </a:lnTo>
                  <a:lnTo>
                    <a:pt x="77647" y="369049"/>
                  </a:lnTo>
                  <a:lnTo>
                    <a:pt x="116141" y="393522"/>
                  </a:lnTo>
                  <a:lnTo>
                    <a:pt x="159766" y="409117"/>
                  </a:lnTo>
                  <a:lnTo>
                    <a:pt x="207302" y="414591"/>
                  </a:lnTo>
                  <a:lnTo>
                    <a:pt x="254838" y="409117"/>
                  </a:lnTo>
                  <a:lnTo>
                    <a:pt x="298462" y="393522"/>
                  </a:lnTo>
                  <a:lnTo>
                    <a:pt x="336956" y="369049"/>
                  </a:lnTo>
                  <a:lnTo>
                    <a:pt x="369062" y="336943"/>
                  </a:lnTo>
                  <a:lnTo>
                    <a:pt x="393534" y="298450"/>
                  </a:lnTo>
                  <a:lnTo>
                    <a:pt x="409117" y="254825"/>
                  </a:lnTo>
                  <a:lnTo>
                    <a:pt x="414604" y="207289"/>
                  </a:lnTo>
                  <a:close/>
                </a:path>
                <a:path w="1392554" h="414655">
                  <a:moveTo>
                    <a:pt x="1392097" y="207314"/>
                  </a:moveTo>
                  <a:lnTo>
                    <a:pt x="1388084" y="166687"/>
                  </a:lnTo>
                  <a:lnTo>
                    <a:pt x="1376324" y="127990"/>
                  </a:lnTo>
                  <a:lnTo>
                    <a:pt x="1357287" y="92316"/>
                  </a:lnTo>
                  <a:lnTo>
                    <a:pt x="1331391" y="60744"/>
                  </a:lnTo>
                  <a:lnTo>
                    <a:pt x="1299819" y="34861"/>
                  </a:lnTo>
                  <a:lnTo>
                    <a:pt x="1264145" y="15798"/>
                  </a:lnTo>
                  <a:lnTo>
                    <a:pt x="1225435" y="4038"/>
                  </a:lnTo>
                  <a:lnTo>
                    <a:pt x="1184795" y="25"/>
                  </a:lnTo>
                  <a:lnTo>
                    <a:pt x="1137272" y="5499"/>
                  </a:lnTo>
                  <a:lnTo>
                    <a:pt x="1093635" y="21094"/>
                  </a:lnTo>
                  <a:lnTo>
                    <a:pt x="1055141" y="45567"/>
                  </a:lnTo>
                  <a:lnTo>
                    <a:pt x="1023048" y="77673"/>
                  </a:lnTo>
                  <a:lnTo>
                    <a:pt x="998575" y="116154"/>
                  </a:lnTo>
                  <a:lnTo>
                    <a:pt x="982967" y="159791"/>
                  </a:lnTo>
                  <a:lnTo>
                    <a:pt x="977493" y="207314"/>
                  </a:lnTo>
                  <a:lnTo>
                    <a:pt x="982967" y="254850"/>
                  </a:lnTo>
                  <a:lnTo>
                    <a:pt x="998575" y="298488"/>
                  </a:lnTo>
                  <a:lnTo>
                    <a:pt x="1023048" y="336981"/>
                  </a:lnTo>
                  <a:lnTo>
                    <a:pt x="1055141" y="369074"/>
                  </a:lnTo>
                  <a:lnTo>
                    <a:pt x="1093635" y="393547"/>
                  </a:lnTo>
                  <a:lnTo>
                    <a:pt x="1137272" y="409143"/>
                  </a:lnTo>
                  <a:lnTo>
                    <a:pt x="1184795" y="414616"/>
                  </a:lnTo>
                  <a:lnTo>
                    <a:pt x="1232331" y="409143"/>
                  </a:lnTo>
                  <a:lnTo>
                    <a:pt x="1275969" y="393547"/>
                  </a:lnTo>
                  <a:lnTo>
                    <a:pt x="1314462" y="369074"/>
                  </a:lnTo>
                  <a:lnTo>
                    <a:pt x="1346555" y="336981"/>
                  </a:lnTo>
                  <a:lnTo>
                    <a:pt x="1371028" y="298488"/>
                  </a:lnTo>
                  <a:lnTo>
                    <a:pt x="1386624" y="254850"/>
                  </a:lnTo>
                  <a:lnTo>
                    <a:pt x="1392097" y="20731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2BA28CB4-368A-464D-9DD4-A121E1ADDE33}"/>
                </a:ext>
              </a:extLst>
            </p:cNvPr>
            <p:cNvSpPr/>
            <p:nvPr/>
          </p:nvSpPr>
          <p:spPr>
            <a:xfrm>
              <a:off x="4472291" y="2087778"/>
              <a:ext cx="563245" cy="747395"/>
            </a:xfrm>
            <a:custGeom>
              <a:avLst/>
              <a:gdLst/>
              <a:ahLst/>
              <a:cxnLst/>
              <a:rect l="l" t="t" r="r" b="b"/>
              <a:pathLst>
                <a:path w="563245" h="747394">
                  <a:moveTo>
                    <a:pt x="0" y="0"/>
                  </a:moveTo>
                  <a:lnTo>
                    <a:pt x="562798" y="74729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E837C973-8AD4-4048-A1F5-E47E4DDE7733}"/>
                </a:ext>
              </a:extLst>
            </p:cNvPr>
            <p:cNvSpPr/>
            <p:nvPr/>
          </p:nvSpPr>
          <p:spPr>
            <a:xfrm>
              <a:off x="4057586" y="3374948"/>
              <a:ext cx="1392555" cy="414655"/>
            </a:xfrm>
            <a:custGeom>
              <a:avLst/>
              <a:gdLst/>
              <a:ahLst/>
              <a:cxnLst/>
              <a:rect l="l" t="t" r="r" b="b"/>
              <a:pathLst>
                <a:path w="1392554" h="414654">
                  <a:moveTo>
                    <a:pt x="414604" y="207302"/>
                  </a:moveTo>
                  <a:lnTo>
                    <a:pt x="410578" y="166674"/>
                  </a:lnTo>
                  <a:lnTo>
                    <a:pt x="398818" y="127977"/>
                  </a:lnTo>
                  <a:lnTo>
                    <a:pt x="379768" y="92303"/>
                  </a:lnTo>
                  <a:lnTo>
                    <a:pt x="353872" y="60731"/>
                  </a:lnTo>
                  <a:lnTo>
                    <a:pt x="322300" y="34836"/>
                  </a:lnTo>
                  <a:lnTo>
                    <a:pt x="286626" y="15786"/>
                  </a:lnTo>
                  <a:lnTo>
                    <a:pt x="247929" y="4025"/>
                  </a:lnTo>
                  <a:lnTo>
                    <a:pt x="207302" y="0"/>
                  </a:lnTo>
                  <a:lnTo>
                    <a:pt x="159766" y="5473"/>
                  </a:lnTo>
                  <a:lnTo>
                    <a:pt x="116141" y="21069"/>
                  </a:lnTo>
                  <a:lnTo>
                    <a:pt x="77647" y="45542"/>
                  </a:lnTo>
                  <a:lnTo>
                    <a:pt x="45542" y="77647"/>
                  </a:lnTo>
                  <a:lnTo>
                    <a:pt x="21069" y="116141"/>
                  </a:lnTo>
                  <a:lnTo>
                    <a:pt x="5473" y="159778"/>
                  </a:lnTo>
                  <a:lnTo>
                    <a:pt x="0" y="207302"/>
                  </a:lnTo>
                  <a:lnTo>
                    <a:pt x="5473" y="254838"/>
                  </a:lnTo>
                  <a:lnTo>
                    <a:pt x="21069" y="298475"/>
                  </a:lnTo>
                  <a:lnTo>
                    <a:pt x="45542" y="336956"/>
                  </a:lnTo>
                  <a:lnTo>
                    <a:pt x="77647" y="369062"/>
                  </a:lnTo>
                  <a:lnTo>
                    <a:pt x="116141" y="393534"/>
                  </a:lnTo>
                  <a:lnTo>
                    <a:pt x="159766" y="409130"/>
                  </a:lnTo>
                  <a:lnTo>
                    <a:pt x="207302" y="414604"/>
                  </a:lnTo>
                  <a:lnTo>
                    <a:pt x="254838" y="409130"/>
                  </a:lnTo>
                  <a:lnTo>
                    <a:pt x="298462" y="393534"/>
                  </a:lnTo>
                  <a:lnTo>
                    <a:pt x="336956" y="369062"/>
                  </a:lnTo>
                  <a:lnTo>
                    <a:pt x="369062" y="336956"/>
                  </a:lnTo>
                  <a:lnTo>
                    <a:pt x="393534" y="298475"/>
                  </a:lnTo>
                  <a:lnTo>
                    <a:pt x="409117" y="254838"/>
                  </a:lnTo>
                  <a:lnTo>
                    <a:pt x="414604" y="207302"/>
                  </a:lnTo>
                  <a:close/>
                </a:path>
                <a:path w="1392554" h="414654">
                  <a:moveTo>
                    <a:pt x="1392097" y="207352"/>
                  </a:moveTo>
                  <a:lnTo>
                    <a:pt x="1388084" y="166712"/>
                  </a:lnTo>
                  <a:lnTo>
                    <a:pt x="1376324" y="128016"/>
                  </a:lnTo>
                  <a:lnTo>
                    <a:pt x="1357287" y="92329"/>
                  </a:lnTo>
                  <a:lnTo>
                    <a:pt x="1331391" y="60756"/>
                  </a:lnTo>
                  <a:lnTo>
                    <a:pt x="1299819" y="34861"/>
                  </a:lnTo>
                  <a:lnTo>
                    <a:pt x="1264145" y="15824"/>
                  </a:lnTo>
                  <a:lnTo>
                    <a:pt x="1225435" y="4064"/>
                  </a:lnTo>
                  <a:lnTo>
                    <a:pt x="1184795" y="50"/>
                  </a:lnTo>
                  <a:lnTo>
                    <a:pt x="1137272" y="5524"/>
                  </a:lnTo>
                  <a:lnTo>
                    <a:pt x="1093635" y="21120"/>
                  </a:lnTo>
                  <a:lnTo>
                    <a:pt x="1055141" y="45593"/>
                  </a:lnTo>
                  <a:lnTo>
                    <a:pt x="1023048" y="77685"/>
                  </a:lnTo>
                  <a:lnTo>
                    <a:pt x="998575" y="116179"/>
                  </a:lnTo>
                  <a:lnTo>
                    <a:pt x="982967" y="159816"/>
                  </a:lnTo>
                  <a:lnTo>
                    <a:pt x="977493" y="207352"/>
                  </a:lnTo>
                  <a:lnTo>
                    <a:pt x="982967" y="254876"/>
                  </a:lnTo>
                  <a:lnTo>
                    <a:pt x="998575" y="298513"/>
                  </a:lnTo>
                  <a:lnTo>
                    <a:pt x="1023048" y="336994"/>
                  </a:lnTo>
                  <a:lnTo>
                    <a:pt x="1055141" y="369100"/>
                  </a:lnTo>
                  <a:lnTo>
                    <a:pt x="1093635" y="393573"/>
                  </a:lnTo>
                  <a:lnTo>
                    <a:pt x="1137272" y="409168"/>
                  </a:lnTo>
                  <a:lnTo>
                    <a:pt x="1184795" y="414655"/>
                  </a:lnTo>
                  <a:lnTo>
                    <a:pt x="1232331" y="409168"/>
                  </a:lnTo>
                  <a:lnTo>
                    <a:pt x="1275969" y="393573"/>
                  </a:lnTo>
                  <a:lnTo>
                    <a:pt x="1314462" y="369100"/>
                  </a:lnTo>
                  <a:lnTo>
                    <a:pt x="1346555" y="336994"/>
                  </a:lnTo>
                  <a:lnTo>
                    <a:pt x="1371028" y="298513"/>
                  </a:lnTo>
                  <a:lnTo>
                    <a:pt x="1386624" y="254876"/>
                  </a:lnTo>
                  <a:lnTo>
                    <a:pt x="1392097" y="207352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4783AFCE-FEA6-4FCA-B549-4E0EB75BEFFF}"/>
                </a:ext>
              </a:extLst>
            </p:cNvPr>
            <p:cNvSpPr/>
            <p:nvPr/>
          </p:nvSpPr>
          <p:spPr>
            <a:xfrm>
              <a:off x="4472291" y="2087688"/>
              <a:ext cx="563245" cy="1494790"/>
            </a:xfrm>
            <a:custGeom>
              <a:avLst/>
              <a:gdLst/>
              <a:ahLst/>
              <a:cxnLst/>
              <a:rect l="l" t="t" r="r" b="b"/>
              <a:pathLst>
                <a:path w="563245" h="1494789">
                  <a:moveTo>
                    <a:pt x="0" y="0"/>
                  </a:moveTo>
                  <a:lnTo>
                    <a:pt x="562798" y="1494604"/>
                  </a:lnTo>
                </a:path>
                <a:path w="563245" h="1494789">
                  <a:moveTo>
                    <a:pt x="0" y="747480"/>
                  </a:moveTo>
                  <a:lnTo>
                    <a:pt x="562798" y="179"/>
                  </a:lnTo>
                </a:path>
                <a:path w="563245" h="1494789">
                  <a:moveTo>
                    <a:pt x="0" y="747380"/>
                  </a:moveTo>
                  <a:lnTo>
                    <a:pt x="562798" y="747380"/>
                  </a:lnTo>
                </a:path>
                <a:path w="563245" h="1494789">
                  <a:moveTo>
                    <a:pt x="0" y="747305"/>
                  </a:moveTo>
                  <a:lnTo>
                    <a:pt x="562798" y="1494604"/>
                  </a:lnTo>
                </a:path>
                <a:path w="563245" h="1494789">
                  <a:moveTo>
                    <a:pt x="0" y="1494779"/>
                  </a:moveTo>
                  <a:lnTo>
                    <a:pt x="562798" y="179"/>
                  </a:lnTo>
                </a:path>
                <a:path w="563245" h="1494789">
                  <a:moveTo>
                    <a:pt x="0" y="1494679"/>
                  </a:moveTo>
                  <a:lnTo>
                    <a:pt x="562798" y="747380"/>
                  </a:lnTo>
                </a:path>
                <a:path w="563245" h="1494789">
                  <a:moveTo>
                    <a:pt x="0" y="1494604"/>
                  </a:moveTo>
                  <a:lnTo>
                    <a:pt x="562798" y="1494604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1">
              <a:extLst>
                <a:ext uri="{FF2B5EF4-FFF2-40B4-BE49-F238E27FC236}">
                  <a16:creationId xmlns:a16="http://schemas.microsoft.com/office/drawing/2014/main" id="{1E952EB8-FFE2-4669-B410-49D9703AE4B5}"/>
                </a:ext>
              </a:extLst>
            </p:cNvPr>
            <p:cNvSpPr/>
            <p:nvPr/>
          </p:nvSpPr>
          <p:spPr>
            <a:xfrm>
              <a:off x="6012613" y="188048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5">
                  <a:moveTo>
                    <a:pt x="207299" y="414599"/>
                  </a:moveTo>
                  <a:lnTo>
                    <a:pt x="159764" y="409124"/>
                  </a:lnTo>
                  <a:lnTo>
                    <a:pt x="116129" y="393528"/>
                  </a:lnTo>
                  <a:lnTo>
                    <a:pt x="77639" y="369057"/>
                  </a:lnTo>
                  <a:lnTo>
                    <a:pt x="45537" y="336954"/>
                  </a:lnTo>
                  <a:lnTo>
                    <a:pt x="21068" y="298464"/>
                  </a:lnTo>
                  <a:lnTo>
                    <a:pt x="5474" y="254831"/>
                  </a:lnTo>
                  <a:lnTo>
                    <a:pt x="0" y="207299"/>
                  </a:lnTo>
                  <a:lnTo>
                    <a:pt x="5474" y="159768"/>
                  </a:lnTo>
                  <a:lnTo>
                    <a:pt x="21068" y="116134"/>
                  </a:lnTo>
                  <a:lnTo>
                    <a:pt x="45537" y="77644"/>
                  </a:lnTo>
                  <a:lnTo>
                    <a:pt x="77639" y="45541"/>
                  </a:lnTo>
                  <a:lnTo>
                    <a:pt x="116129" y="21070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9"/>
                  </a:lnTo>
                  <a:lnTo>
                    <a:pt x="286624" y="15779"/>
                  </a:lnTo>
                  <a:lnTo>
                    <a:pt x="322302" y="34828"/>
                  </a:lnTo>
                  <a:lnTo>
                    <a:pt x="353874" y="60717"/>
                  </a:lnTo>
                  <a:lnTo>
                    <a:pt x="379762" y="92289"/>
                  </a:lnTo>
                  <a:lnTo>
                    <a:pt x="398814" y="127969"/>
                  </a:lnTo>
                  <a:lnTo>
                    <a:pt x="410577" y="166668"/>
                  </a:lnTo>
                  <a:lnTo>
                    <a:pt x="414599" y="207299"/>
                  </a:lnTo>
                  <a:lnTo>
                    <a:pt x="409123" y="254831"/>
                  </a:lnTo>
                  <a:lnTo>
                    <a:pt x="393526" y="298464"/>
                  </a:lnTo>
                  <a:lnTo>
                    <a:pt x="369053" y="336954"/>
                  </a:lnTo>
                  <a:lnTo>
                    <a:pt x="336949" y="369057"/>
                  </a:lnTo>
                  <a:lnTo>
                    <a:pt x="298458" y="393528"/>
                  </a:lnTo>
                  <a:lnTo>
                    <a:pt x="254827" y="409124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E8391B89-4777-4FCB-9262-8A869C4DE850}"/>
                </a:ext>
              </a:extLst>
            </p:cNvPr>
            <p:cNvSpPr/>
            <p:nvPr/>
          </p:nvSpPr>
          <p:spPr>
            <a:xfrm>
              <a:off x="5449814" y="2087788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98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13">
              <a:extLst>
                <a:ext uri="{FF2B5EF4-FFF2-40B4-BE49-F238E27FC236}">
                  <a16:creationId xmlns:a16="http://schemas.microsoft.com/office/drawing/2014/main" id="{82C5E023-1DFB-445D-AD29-8C65E5C1EC84}"/>
                </a:ext>
              </a:extLst>
            </p:cNvPr>
            <p:cNvSpPr/>
            <p:nvPr/>
          </p:nvSpPr>
          <p:spPr>
            <a:xfrm>
              <a:off x="6012613" y="2627694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5">
                  <a:moveTo>
                    <a:pt x="207299" y="414599"/>
                  </a:moveTo>
                  <a:lnTo>
                    <a:pt x="159764" y="409124"/>
                  </a:lnTo>
                  <a:lnTo>
                    <a:pt x="116129" y="393530"/>
                  </a:lnTo>
                  <a:lnTo>
                    <a:pt x="77639" y="369061"/>
                  </a:lnTo>
                  <a:lnTo>
                    <a:pt x="45537" y="336959"/>
                  </a:lnTo>
                  <a:lnTo>
                    <a:pt x="21068" y="298469"/>
                  </a:lnTo>
                  <a:lnTo>
                    <a:pt x="5474" y="254835"/>
                  </a:lnTo>
                  <a:lnTo>
                    <a:pt x="0" y="207299"/>
                  </a:lnTo>
                  <a:lnTo>
                    <a:pt x="5474" y="159771"/>
                  </a:lnTo>
                  <a:lnTo>
                    <a:pt x="21068" y="116140"/>
                  </a:lnTo>
                  <a:lnTo>
                    <a:pt x="45537" y="77649"/>
                  </a:lnTo>
                  <a:lnTo>
                    <a:pt x="77639" y="45545"/>
                  </a:lnTo>
                  <a:lnTo>
                    <a:pt x="116129" y="21072"/>
                  </a:lnTo>
                  <a:lnTo>
                    <a:pt x="159764" y="5475"/>
                  </a:lnTo>
                  <a:lnTo>
                    <a:pt x="207299" y="0"/>
                  </a:lnTo>
                  <a:lnTo>
                    <a:pt x="247927" y="4021"/>
                  </a:lnTo>
                  <a:lnTo>
                    <a:pt x="286624" y="15784"/>
                  </a:lnTo>
                  <a:lnTo>
                    <a:pt x="322302" y="34836"/>
                  </a:lnTo>
                  <a:lnTo>
                    <a:pt x="353874" y="60724"/>
                  </a:lnTo>
                  <a:lnTo>
                    <a:pt x="379762" y="92296"/>
                  </a:lnTo>
                  <a:lnTo>
                    <a:pt x="398814" y="127974"/>
                  </a:lnTo>
                  <a:lnTo>
                    <a:pt x="410577" y="166671"/>
                  </a:lnTo>
                  <a:lnTo>
                    <a:pt x="414599" y="207299"/>
                  </a:lnTo>
                  <a:lnTo>
                    <a:pt x="409123" y="254835"/>
                  </a:lnTo>
                  <a:lnTo>
                    <a:pt x="393526" y="298469"/>
                  </a:lnTo>
                  <a:lnTo>
                    <a:pt x="369053" y="336959"/>
                  </a:lnTo>
                  <a:lnTo>
                    <a:pt x="336949" y="369061"/>
                  </a:lnTo>
                  <a:lnTo>
                    <a:pt x="298458" y="393530"/>
                  </a:lnTo>
                  <a:lnTo>
                    <a:pt x="254827" y="409124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14">
              <a:extLst>
                <a:ext uri="{FF2B5EF4-FFF2-40B4-BE49-F238E27FC236}">
                  <a16:creationId xmlns:a16="http://schemas.microsoft.com/office/drawing/2014/main" id="{953293E1-6195-418B-9105-C51A8F25674B}"/>
                </a:ext>
              </a:extLst>
            </p:cNvPr>
            <p:cNvSpPr/>
            <p:nvPr/>
          </p:nvSpPr>
          <p:spPr>
            <a:xfrm>
              <a:off x="5449814" y="2087698"/>
              <a:ext cx="563245" cy="747395"/>
            </a:xfrm>
            <a:custGeom>
              <a:avLst/>
              <a:gdLst/>
              <a:ahLst/>
              <a:cxnLst/>
              <a:rect l="l" t="t" r="r" b="b"/>
              <a:pathLst>
                <a:path w="563245" h="747394">
                  <a:moveTo>
                    <a:pt x="0" y="0"/>
                  </a:moveTo>
                  <a:lnTo>
                    <a:pt x="562798" y="747295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15">
              <a:extLst>
                <a:ext uri="{FF2B5EF4-FFF2-40B4-BE49-F238E27FC236}">
                  <a16:creationId xmlns:a16="http://schemas.microsoft.com/office/drawing/2014/main" id="{F89F6166-14EC-4056-8B94-F1CAC326A4CC}"/>
                </a:ext>
              </a:extLst>
            </p:cNvPr>
            <p:cNvSpPr/>
            <p:nvPr/>
          </p:nvSpPr>
          <p:spPr>
            <a:xfrm>
              <a:off x="6012613" y="337491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4">
                  <a:moveTo>
                    <a:pt x="207299" y="414599"/>
                  </a:moveTo>
                  <a:lnTo>
                    <a:pt x="159764" y="409123"/>
                  </a:lnTo>
                  <a:lnTo>
                    <a:pt x="116129" y="393526"/>
                  </a:lnTo>
                  <a:lnTo>
                    <a:pt x="77639" y="369053"/>
                  </a:lnTo>
                  <a:lnTo>
                    <a:pt x="45537" y="336949"/>
                  </a:lnTo>
                  <a:lnTo>
                    <a:pt x="21068" y="298458"/>
                  </a:lnTo>
                  <a:lnTo>
                    <a:pt x="5474" y="254827"/>
                  </a:lnTo>
                  <a:lnTo>
                    <a:pt x="0" y="207299"/>
                  </a:lnTo>
                  <a:lnTo>
                    <a:pt x="5474" y="159764"/>
                  </a:lnTo>
                  <a:lnTo>
                    <a:pt x="21068" y="116129"/>
                  </a:lnTo>
                  <a:lnTo>
                    <a:pt x="45537" y="77639"/>
                  </a:lnTo>
                  <a:lnTo>
                    <a:pt x="77639" y="45537"/>
                  </a:lnTo>
                  <a:lnTo>
                    <a:pt x="116129" y="21068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7"/>
                  </a:lnTo>
                  <a:lnTo>
                    <a:pt x="286624" y="15771"/>
                  </a:lnTo>
                  <a:lnTo>
                    <a:pt x="322302" y="34815"/>
                  </a:lnTo>
                  <a:lnTo>
                    <a:pt x="353874" y="60699"/>
                  </a:lnTo>
                  <a:lnTo>
                    <a:pt x="379762" y="92272"/>
                  </a:lnTo>
                  <a:lnTo>
                    <a:pt x="398814" y="127952"/>
                  </a:lnTo>
                  <a:lnTo>
                    <a:pt x="410577" y="166657"/>
                  </a:lnTo>
                  <a:lnTo>
                    <a:pt x="414599" y="207299"/>
                  </a:lnTo>
                  <a:lnTo>
                    <a:pt x="409123" y="254827"/>
                  </a:lnTo>
                  <a:lnTo>
                    <a:pt x="393526" y="298458"/>
                  </a:lnTo>
                  <a:lnTo>
                    <a:pt x="369053" y="336949"/>
                  </a:lnTo>
                  <a:lnTo>
                    <a:pt x="336949" y="369053"/>
                  </a:lnTo>
                  <a:lnTo>
                    <a:pt x="298458" y="393526"/>
                  </a:lnTo>
                  <a:lnTo>
                    <a:pt x="254827" y="409123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16">
              <a:extLst>
                <a:ext uri="{FF2B5EF4-FFF2-40B4-BE49-F238E27FC236}">
                  <a16:creationId xmlns:a16="http://schemas.microsoft.com/office/drawing/2014/main" id="{7AECA78B-4606-4446-A2F3-14F4CCCEC4EA}"/>
                </a:ext>
              </a:extLst>
            </p:cNvPr>
            <p:cNvSpPr/>
            <p:nvPr/>
          </p:nvSpPr>
          <p:spPr>
            <a:xfrm>
              <a:off x="3494693" y="2087608"/>
              <a:ext cx="2518410" cy="1494790"/>
            </a:xfrm>
            <a:custGeom>
              <a:avLst/>
              <a:gdLst/>
              <a:ahLst/>
              <a:cxnLst/>
              <a:rect l="l" t="t" r="r" b="b"/>
              <a:pathLst>
                <a:path w="2518410" h="1494789">
                  <a:moveTo>
                    <a:pt x="1955121" y="0"/>
                  </a:moveTo>
                  <a:lnTo>
                    <a:pt x="2517919" y="1494609"/>
                  </a:lnTo>
                </a:path>
                <a:path w="2518410" h="1494789">
                  <a:moveTo>
                    <a:pt x="1955121" y="747485"/>
                  </a:moveTo>
                  <a:lnTo>
                    <a:pt x="2517919" y="179"/>
                  </a:lnTo>
                </a:path>
                <a:path w="2518410" h="1494789">
                  <a:moveTo>
                    <a:pt x="1955121" y="747385"/>
                  </a:moveTo>
                  <a:lnTo>
                    <a:pt x="2517919" y="747385"/>
                  </a:lnTo>
                </a:path>
                <a:path w="2518410" h="1494789">
                  <a:moveTo>
                    <a:pt x="1955121" y="747310"/>
                  </a:moveTo>
                  <a:lnTo>
                    <a:pt x="2517919" y="1494609"/>
                  </a:lnTo>
                </a:path>
                <a:path w="2518410" h="1494789">
                  <a:moveTo>
                    <a:pt x="1955121" y="1494784"/>
                  </a:moveTo>
                  <a:lnTo>
                    <a:pt x="2517919" y="179"/>
                  </a:lnTo>
                </a:path>
                <a:path w="2518410" h="1494789">
                  <a:moveTo>
                    <a:pt x="1955121" y="1494684"/>
                  </a:moveTo>
                  <a:lnTo>
                    <a:pt x="2517919" y="747385"/>
                  </a:lnTo>
                </a:path>
                <a:path w="2518410" h="1494789">
                  <a:moveTo>
                    <a:pt x="1955121" y="1494609"/>
                  </a:moveTo>
                  <a:lnTo>
                    <a:pt x="2517919" y="1494609"/>
                  </a:lnTo>
                </a:path>
                <a:path w="2518410" h="1494789">
                  <a:moveTo>
                    <a:pt x="0" y="373744"/>
                  </a:moveTo>
                  <a:lnTo>
                    <a:pt x="562798" y="244"/>
                  </a:lnTo>
                </a:path>
                <a:path w="2518410" h="1494789">
                  <a:moveTo>
                    <a:pt x="0" y="373744"/>
                  </a:moveTo>
                  <a:lnTo>
                    <a:pt x="562798" y="747535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D18278CF-AB6E-4234-A28D-0F070511C18B}"/>
                </a:ext>
              </a:extLst>
            </p:cNvPr>
            <p:cNvSpPr/>
            <p:nvPr/>
          </p:nvSpPr>
          <p:spPr>
            <a:xfrm>
              <a:off x="3080093" y="300126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4">
                  <a:moveTo>
                    <a:pt x="207299" y="414599"/>
                  </a:moveTo>
                  <a:lnTo>
                    <a:pt x="159764" y="409123"/>
                  </a:lnTo>
                  <a:lnTo>
                    <a:pt x="116129" y="393526"/>
                  </a:lnTo>
                  <a:lnTo>
                    <a:pt x="77639" y="369053"/>
                  </a:lnTo>
                  <a:lnTo>
                    <a:pt x="45537" y="336949"/>
                  </a:lnTo>
                  <a:lnTo>
                    <a:pt x="21068" y="298458"/>
                  </a:lnTo>
                  <a:lnTo>
                    <a:pt x="5474" y="254827"/>
                  </a:lnTo>
                  <a:lnTo>
                    <a:pt x="0" y="207299"/>
                  </a:lnTo>
                  <a:lnTo>
                    <a:pt x="5474" y="159764"/>
                  </a:lnTo>
                  <a:lnTo>
                    <a:pt x="21068" y="116129"/>
                  </a:lnTo>
                  <a:lnTo>
                    <a:pt x="45537" y="77639"/>
                  </a:lnTo>
                  <a:lnTo>
                    <a:pt x="77639" y="45537"/>
                  </a:lnTo>
                  <a:lnTo>
                    <a:pt x="116129" y="21068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7"/>
                  </a:lnTo>
                  <a:lnTo>
                    <a:pt x="286624" y="15771"/>
                  </a:lnTo>
                  <a:lnTo>
                    <a:pt x="322302" y="34815"/>
                  </a:lnTo>
                  <a:lnTo>
                    <a:pt x="353874" y="60699"/>
                  </a:lnTo>
                  <a:lnTo>
                    <a:pt x="379762" y="92275"/>
                  </a:lnTo>
                  <a:lnTo>
                    <a:pt x="398814" y="127962"/>
                  </a:lnTo>
                  <a:lnTo>
                    <a:pt x="410577" y="166667"/>
                  </a:lnTo>
                  <a:lnTo>
                    <a:pt x="414599" y="207299"/>
                  </a:lnTo>
                  <a:lnTo>
                    <a:pt x="409123" y="254827"/>
                  </a:lnTo>
                  <a:lnTo>
                    <a:pt x="393526" y="298458"/>
                  </a:lnTo>
                  <a:lnTo>
                    <a:pt x="369053" y="336949"/>
                  </a:lnTo>
                  <a:lnTo>
                    <a:pt x="336949" y="369053"/>
                  </a:lnTo>
                  <a:lnTo>
                    <a:pt x="298458" y="393526"/>
                  </a:lnTo>
                  <a:lnTo>
                    <a:pt x="254827" y="409123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9C5D328D-1694-49E9-A171-22FB79E70C41}"/>
                </a:ext>
              </a:extLst>
            </p:cNvPr>
            <p:cNvSpPr/>
            <p:nvPr/>
          </p:nvSpPr>
          <p:spPr>
            <a:xfrm>
              <a:off x="3494693" y="2087763"/>
              <a:ext cx="563245" cy="1494790"/>
            </a:xfrm>
            <a:custGeom>
              <a:avLst/>
              <a:gdLst/>
              <a:ahLst/>
              <a:cxnLst/>
              <a:rect l="l" t="t" r="r" b="b"/>
              <a:pathLst>
                <a:path w="563245" h="1494789">
                  <a:moveTo>
                    <a:pt x="0" y="373589"/>
                  </a:moveTo>
                  <a:lnTo>
                    <a:pt x="562798" y="1494379"/>
                  </a:lnTo>
                </a:path>
                <a:path w="563245" h="1494789">
                  <a:moveTo>
                    <a:pt x="0" y="1120805"/>
                  </a:moveTo>
                  <a:lnTo>
                    <a:pt x="562798" y="0"/>
                  </a:lnTo>
                </a:path>
                <a:path w="563245" h="1494789">
                  <a:moveTo>
                    <a:pt x="0" y="1120805"/>
                  </a:moveTo>
                  <a:lnTo>
                    <a:pt x="562798" y="747305"/>
                  </a:lnTo>
                </a:path>
                <a:path w="563245" h="1494789">
                  <a:moveTo>
                    <a:pt x="0" y="1120805"/>
                  </a:moveTo>
                  <a:lnTo>
                    <a:pt x="562798" y="1494604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6" name="object 19">
            <a:extLst>
              <a:ext uri="{FF2B5EF4-FFF2-40B4-BE49-F238E27FC236}">
                <a16:creationId xmlns:a16="http://schemas.microsoft.com/office/drawing/2014/main" id="{8F4D4E6E-0B34-4B29-8CFA-6801B864540B}"/>
              </a:ext>
            </a:extLst>
          </p:cNvPr>
          <p:cNvGrpSpPr/>
          <p:nvPr/>
        </p:nvGrpSpPr>
        <p:grpSpPr>
          <a:xfrm>
            <a:off x="2734249" y="2362188"/>
            <a:ext cx="707814" cy="286172"/>
            <a:chOff x="2462938" y="2751969"/>
            <a:chExt cx="530861" cy="214629"/>
          </a:xfrm>
        </p:grpSpPr>
        <p:sp>
          <p:nvSpPr>
            <p:cNvPr id="27" name="object 20">
              <a:extLst>
                <a:ext uri="{FF2B5EF4-FFF2-40B4-BE49-F238E27FC236}">
                  <a16:creationId xmlns:a16="http://schemas.microsoft.com/office/drawing/2014/main" id="{7DAF346B-B183-4C1D-BD3E-A49C72AF820B}"/>
                </a:ext>
              </a:extLst>
            </p:cNvPr>
            <p:cNvSpPr/>
            <p:nvPr/>
          </p:nvSpPr>
          <p:spPr>
            <a:xfrm>
              <a:off x="2462939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423304" y="214199"/>
                  </a:move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28" name="object 21">
              <a:extLst>
                <a:ext uri="{FF2B5EF4-FFF2-40B4-BE49-F238E27FC236}">
                  <a16:creationId xmlns:a16="http://schemas.microsoft.com/office/drawing/2014/main" id="{A026EBB7-5203-4D7F-9903-36C3ECA78B92}"/>
                </a:ext>
              </a:extLst>
            </p:cNvPr>
            <p:cNvSpPr/>
            <p:nvPr/>
          </p:nvSpPr>
          <p:spPr>
            <a:xfrm>
              <a:off x="2462938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0" y="53549"/>
                  </a:move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grpSp>
        <p:nvGrpSpPr>
          <p:cNvPr id="29" name="object 22">
            <a:extLst>
              <a:ext uri="{FF2B5EF4-FFF2-40B4-BE49-F238E27FC236}">
                <a16:creationId xmlns:a16="http://schemas.microsoft.com/office/drawing/2014/main" id="{2993A496-AD22-40A2-9BD7-DB0F0602DF66}"/>
              </a:ext>
            </a:extLst>
          </p:cNvPr>
          <p:cNvGrpSpPr/>
          <p:nvPr/>
        </p:nvGrpSpPr>
        <p:grpSpPr>
          <a:xfrm>
            <a:off x="7397668" y="2355838"/>
            <a:ext cx="720513" cy="298872"/>
            <a:chOff x="6544274" y="2747206"/>
            <a:chExt cx="540385" cy="224154"/>
          </a:xfrm>
        </p:grpSpPr>
        <p:sp>
          <p:nvSpPr>
            <p:cNvPr id="30" name="object 23">
              <a:extLst>
                <a:ext uri="{FF2B5EF4-FFF2-40B4-BE49-F238E27FC236}">
                  <a16:creationId xmlns:a16="http://schemas.microsoft.com/office/drawing/2014/main" id="{B4ABFC5A-D715-45A5-81ED-774C18095F6F}"/>
                </a:ext>
              </a:extLst>
            </p:cNvPr>
            <p:cNvSpPr/>
            <p:nvPr/>
          </p:nvSpPr>
          <p:spPr>
            <a:xfrm>
              <a:off x="6549036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59" h="214630">
                  <a:moveTo>
                    <a:pt x="423299" y="214199"/>
                  </a:moveTo>
                  <a:lnTo>
                    <a:pt x="423299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299" y="53549"/>
                  </a:lnTo>
                  <a:lnTo>
                    <a:pt x="423299" y="0"/>
                  </a:lnTo>
                  <a:lnTo>
                    <a:pt x="530398" y="107099"/>
                  </a:lnTo>
                  <a:lnTo>
                    <a:pt x="423299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23E5D7ED-BF6F-4D05-A94A-A95615809889}"/>
                </a:ext>
              </a:extLst>
            </p:cNvPr>
            <p:cNvSpPr/>
            <p:nvPr/>
          </p:nvSpPr>
          <p:spPr>
            <a:xfrm>
              <a:off x="6549036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59" h="214630">
                  <a:moveTo>
                    <a:pt x="0" y="53549"/>
                  </a:moveTo>
                  <a:lnTo>
                    <a:pt x="423299" y="53549"/>
                  </a:lnTo>
                  <a:lnTo>
                    <a:pt x="423299" y="0"/>
                  </a:lnTo>
                  <a:lnTo>
                    <a:pt x="530398" y="107099"/>
                  </a:lnTo>
                  <a:lnTo>
                    <a:pt x="423299" y="214199"/>
                  </a:lnTo>
                  <a:lnTo>
                    <a:pt x="423299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25">
            <a:extLst>
              <a:ext uri="{FF2B5EF4-FFF2-40B4-BE49-F238E27FC236}">
                <a16:creationId xmlns:a16="http://schemas.microsoft.com/office/drawing/2014/main" id="{4136F687-BE1D-4A81-817F-C6BB945D77B3}"/>
              </a:ext>
            </a:extLst>
          </p:cNvPr>
          <p:cNvSpPr/>
          <p:nvPr/>
        </p:nvSpPr>
        <p:spPr>
          <a:xfrm>
            <a:off x="1242788" y="1949097"/>
            <a:ext cx="1116894" cy="1086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B27DD26C-BD55-4723-9187-1FF8F33BE74A}"/>
              </a:ext>
            </a:extLst>
          </p:cNvPr>
          <p:cNvSpPr txBox="1"/>
          <p:nvPr/>
        </p:nvSpPr>
        <p:spPr>
          <a:xfrm>
            <a:off x="8296598" y="2268323"/>
            <a:ext cx="50884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dirty="0">
                <a:latin typeface="Arial"/>
                <a:cs typeface="Arial"/>
              </a:rPr>
              <a:t>cat</a:t>
            </a:r>
          </a:p>
        </p:txBody>
      </p:sp>
      <p:sp>
        <p:nvSpPr>
          <p:cNvPr id="55" name="object 25">
            <a:extLst>
              <a:ext uri="{FF2B5EF4-FFF2-40B4-BE49-F238E27FC236}">
                <a16:creationId xmlns:a16="http://schemas.microsoft.com/office/drawing/2014/main" id="{F7D7C3C5-D914-4594-B384-3EC49A96F993}"/>
              </a:ext>
            </a:extLst>
          </p:cNvPr>
          <p:cNvSpPr txBox="1"/>
          <p:nvPr/>
        </p:nvSpPr>
        <p:spPr>
          <a:xfrm>
            <a:off x="8224165" y="4809058"/>
            <a:ext cx="842064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dirty="0">
                <a:latin typeface="Arial"/>
                <a:cs typeface="Arial"/>
              </a:rPr>
              <a:t>c</a:t>
            </a:r>
            <a:r>
              <a:rPr lang="en-US" sz="2800" dirty="0">
                <a:latin typeface="Arial"/>
                <a:cs typeface="Arial"/>
              </a:rPr>
              <a:t>lass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6" name="object 26">
            <a:extLst>
              <a:ext uri="{FF2B5EF4-FFF2-40B4-BE49-F238E27FC236}">
                <a16:creationId xmlns:a16="http://schemas.microsoft.com/office/drawing/2014/main" id="{AA359D37-7498-440F-B0EF-E373CFAD0040}"/>
              </a:ext>
            </a:extLst>
          </p:cNvPr>
          <p:cNvSpPr/>
          <p:nvPr/>
        </p:nvSpPr>
        <p:spPr>
          <a:xfrm>
            <a:off x="1211951" y="4453741"/>
            <a:ext cx="1116894" cy="1017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57" name="object 19">
            <a:extLst>
              <a:ext uri="{FF2B5EF4-FFF2-40B4-BE49-F238E27FC236}">
                <a16:creationId xmlns:a16="http://schemas.microsoft.com/office/drawing/2014/main" id="{008E0737-D418-43B3-9AFC-C757049D49B2}"/>
              </a:ext>
            </a:extLst>
          </p:cNvPr>
          <p:cNvGrpSpPr/>
          <p:nvPr/>
        </p:nvGrpSpPr>
        <p:grpSpPr>
          <a:xfrm>
            <a:off x="2734249" y="4889965"/>
            <a:ext cx="707814" cy="286172"/>
            <a:chOff x="2462938" y="2751969"/>
            <a:chExt cx="530861" cy="214629"/>
          </a:xfrm>
        </p:grpSpPr>
        <p:sp>
          <p:nvSpPr>
            <p:cNvPr id="58" name="object 20">
              <a:extLst>
                <a:ext uri="{FF2B5EF4-FFF2-40B4-BE49-F238E27FC236}">
                  <a16:creationId xmlns:a16="http://schemas.microsoft.com/office/drawing/2014/main" id="{DE059CB5-7E01-4A4F-B859-FAAD26E2285A}"/>
                </a:ext>
              </a:extLst>
            </p:cNvPr>
            <p:cNvSpPr/>
            <p:nvPr/>
          </p:nvSpPr>
          <p:spPr>
            <a:xfrm>
              <a:off x="2462939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423304" y="214199"/>
                  </a:move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59" name="object 21">
              <a:extLst>
                <a:ext uri="{FF2B5EF4-FFF2-40B4-BE49-F238E27FC236}">
                  <a16:creationId xmlns:a16="http://schemas.microsoft.com/office/drawing/2014/main" id="{BA89A903-8DB6-477F-81AC-E360645C0449}"/>
                </a:ext>
              </a:extLst>
            </p:cNvPr>
            <p:cNvSpPr/>
            <p:nvPr/>
          </p:nvSpPr>
          <p:spPr>
            <a:xfrm>
              <a:off x="2462938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0" y="53549"/>
                  </a:move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grpSp>
        <p:nvGrpSpPr>
          <p:cNvPr id="60" name="object 4">
            <a:extLst>
              <a:ext uri="{FF2B5EF4-FFF2-40B4-BE49-F238E27FC236}">
                <a16:creationId xmlns:a16="http://schemas.microsoft.com/office/drawing/2014/main" id="{F0D905D8-BED8-49D6-988D-04558DCE720E}"/>
              </a:ext>
            </a:extLst>
          </p:cNvPr>
          <p:cNvGrpSpPr/>
          <p:nvPr/>
        </p:nvGrpSpPr>
        <p:grpSpPr>
          <a:xfrm>
            <a:off x="4056887" y="2009609"/>
            <a:ext cx="3030856" cy="1448146"/>
            <a:chOff x="3080093" y="1880488"/>
            <a:chExt cx="3347720" cy="1909445"/>
          </a:xfrm>
        </p:grpSpPr>
        <p:sp>
          <p:nvSpPr>
            <p:cNvPr id="61" name="object 5">
              <a:extLst>
                <a:ext uri="{FF2B5EF4-FFF2-40B4-BE49-F238E27FC236}">
                  <a16:creationId xmlns:a16="http://schemas.microsoft.com/office/drawing/2014/main" id="{B10A3D29-67DC-4FF9-8043-7B275DE1A451}"/>
                </a:ext>
              </a:extLst>
            </p:cNvPr>
            <p:cNvSpPr/>
            <p:nvPr/>
          </p:nvSpPr>
          <p:spPr>
            <a:xfrm>
              <a:off x="3080093" y="1880539"/>
              <a:ext cx="2369820" cy="788670"/>
            </a:xfrm>
            <a:custGeom>
              <a:avLst/>
              <a:gdLst/>
              <a:ahLst/>
              <a:cxnLst/>
              <a:rect l="l" t="t" r="r" b="b"/>
              <a:pathLst>
                <a:path w="2369820" h="788669">
                  <a:moveTo>
                    <a:pt x="414591" y="580821"/>
                  </a:moveTo>
                  <a:lnTo>
                    <a:pt x="410578" y="540181"/>
                  </a:lnTo>
                  <a:lnTo>
                    <a:pt x="398805" y="501484"/>
                  </a:lnTo>
                  <a:lnTo>
                    <a:pt x="379755" y="465810"/>
                  </a:lnTo>
                  <a:lnTo>
                    <a:pt x="353872" y="434238"/>
                  </a:lnTo>
                  <a:lnTo>
                    <a:pt x="322300" y="408343"/>
                  </a:lnTo>
                  <a:lnTo>
                    <a:pt x="286613" y="389293"/>
                  </a:lnTo>
                  <a:lnTo>
                    <a:pt x="247916" y="377545"/>
                  </a:lnTo>
                  <a:lnTo>
                    <a:pt x="207289" y="373519"/>
                  </a:lnTo>
                  <a:lnTo>
                    <a:pt x="159753" y="378993"/>
                  </a:lnTo>
                  <a:lnTo>
                    <a:pt x="116128" y="394589"/>
                  </a:lnTo>
                  <a:lnTo>
                    <a:pt x="77635" y="419061"/>
                  </a:lnTo>
                  <a:lnTo>
                    <a:pt x="45529" y="451167"/>
                  </a:lnTo>
                  <a:lnTo>
                    <a:pt x="21056" y="489648"/>
                  </a:lnTo>
                  <a:lnTo>
                    <a:pt x="5473" y="533285"/>
                  </a:lnTo>
                  <a:lnTo>
                    <a:pt x="0" y="580821"/>
                  </a:lnTo>
                  <a:lnTo>
                    <a:pt x="5473" y="628357"/>
                  </a:lnTo>
                  <a:lnTo>
                    <a:pt x="21056" y="671982"/>
                  </a:lnTo>
                  <a:lnTo>
                    <a:pt x="45529" y="710476"/>
                  </a:lnTo>
                  <a:lnTo>
                    <a:pt x="77635" y="742569"/>
                  </a:lnTo>
                  <a:lnTo>
                    <a:pt x="116128" y="767041"/>
                  </a:lnTo>
                  <a:lnTo>
                    <a:pt x="159753" y="782637"/>
                  </a:lnTo>
                  <a:lnTo>
                    <a:pt x="207289" y="788111"/>
                  </a:lnTo>
                  <a:lnTo>
                    <a:pt x="254825" y="782637"/>
                  </a:lnTo>
                  <a:lnTo>
                    <a:pt x="298450" y="767041"/>
                  </a:lnTo>
                  <a:lnTo>
                    <a:pt x="336943" y="742569"/>
                  </a:lnTo>
                  <a:lnTo>
                    <a:pt x="369049" y="710476"/>
                  </a:lnTo>
                  <a:lnTo>
                    <a:pt x="393522" y="671982"/>
                  </a:lnTo>
                  <a:lnTo>
                    <a:pt x="409117" y="628357"/>
                  </a:lnTo>
                  <a:lnTo>
                    <a:pt x="414591" y="580821"/>
                  </a:lnTo>
                  <a:close/>
                </a:path>
                <a:path w="2369820" h="788669">
                  <a:moveTo>
                    <a:pt x="1392097" y="207289"/>
                  </a:moveTo>
                  <a:lnTo>
                    <a:pt x="1388071" y="166662"/>
                  </a:lnTo>
                  <a:lnTo>
                    <a:pt x="1376311" y="127965"/>
                  </a:lnTo>
                  <a:lnTo>
                    <a:pt x="1357261" y="92290"/>
                  </a:lnTo>
                  <a:lnTo>
                    <a:pt x="1331366" y="60718"/>
                  </a:lnTo>
                  <a:lnTo>
                    <a:pt x="1299794" y="34823"/>
                  </a:lnTo>
                  <a:lnTo>
                    <a:pt x="1264119" y="15773"/>
                  </a:lnTo>
                  <a:lnTo>
                    <a:pt x="1225423" y="4013"/>
                  </a:lnTo>
                  <a:lnTo>
                    <a:pt x="1184795" y="0"/>
                  </a:lnTo>
                  <a:lnTo>
                    <a:pt x="1137259" y="5473"/>
                  </a:lnTo>
                  <a:lnTo>
                    <a:pt x="1093635" y="21069"/>
                  </a:lnTo>
                  <a:lnTo>
                    <a:pt x="1055141" y="45542"/>
                  </a:lnTo>
                  <a:lnTo>
                    <a:pt x="1023035" y="77635"/>
                  </a:lnTo>
                  <a:lnTo>
                    <a:pt x="998562" y="116128"/>
                  </a:lnTo>
                  <a:lnTo>
                    <a:pt x="982967" y="159766"/>
                  </a:lnTo>
                  <a:lnTo>
                    <a:pt x="977493" y="207289"/>
                  </a:lnTo>
                  <a:lnTo>
                    <a:pt x="982967" y="254825"/>
                  </a:lnTo>
                  <a:lnTo>
                    <a:pt x="998562" y="298462"/>
                  </a:lnTo>
                  <a:lnTo>
                    <a:pt x="1023035" y="336943"/>
                  </a:lnTo>
                  <a:lnTo>
                    <a:pt x="1055141" y="369049"/>
                  </a:lnTo>
                  <a:lnTo>
                    <a:pt x="1093635" y="393522"/>
                  </a:lnTo>
                  <a:lnTo>
                    <a:pt x="1137259" y="409117"/>
                  </a:lnTo>
                  <a:lnTo>
                    <a:pt x="1184795" y="414591"/>
                  </a:lnTo>
                  <a:lnTo>
                    <a:pt x="1232331" y="409117"/>
                  </a:lnTo>
                  <a:lnTo>
                    <a:pt x="1275956" y="393522"/>
                  </a:lnTo>
                  <a:lnTo>
                    <a:pt x="1314450" y="369049"/>
                  </a:lnTo>
                  <a:lnTo>
                    <a:pt x="1346555" y="336943"/>
                  </a:lnTo>
                  <a:lnTo>
                    <a:pt x="1371028" y="298462"/>
                  </a:lnTo>
                  <a:lnTo>
                    <a:pt x="1386611" y="254825"/>
                  </a:lnTo>
                  <a:lnTo>
                    <a:pt x="1392097" y="207289"/>
                  </a:lnTo>
                  <a:close/>
                </a:path>
                <a:path w="2369820" h="788669">
                  <a:moveTo>
                    <a:pt x="2369591" y="207340"/>
                  </a:moveTo>
                  <a:lnTo>
                    <a:pt x="2365578" y="166700"/>
                  </a:lnTo>
                  <a:lnTo>
                    <a:pt x="2353818" y="128003"/>
                  </a:lnTo>
                  <a:lnTo>
                    <a:pt x="2334780" y="92329"/>
                  </a:lnTo>
                  <a:lnTo>
                    <a:pt x="2308885" y="60756"/>
                  </a:lnTo>
                  <a:lnTo>
                    <a:pt x="2277313" y="34861"/>
                  </a:lnTo>
                  <a:lnTo>
                    <a:pt x="2241639" y="15811"/>
                  </a:lnTo>
                  <a:lnTo>
                    <a:pt x="2202929" y="4051"/>
                  </a:lnTo>
                  <a:lnTo>
                    <a:pt x="2162289" y="38"/>
                  </a:lnTo>
                  <a:lnTo>
                    <a:pt x="2114766" y="5511"/>
                  </a:lnTo>
                  <a:lnTo>
                    <a:pt x="2071128" y="21107"/>
                  </a:lnTo>
                  <a:lnTo>
                    <a:pt x="2032635" y="45580"/>
                  </a:lnTo>
                  <a:lnTo>
                    <a:pt x="2000542" y="77685"/>
                  </a:lnTo>
                  <a:lnTo>
                    <a:pt x="1976069" y="116166"/>
                  </a:lnTo>
                  <a:lnTo>
                    <a:pt x="1960460" y="159804"/>
                  </a:lnTo>
                  <a:lnTo>
                    <a:pt x="1954987" y="207340"/>
                  </a:lnTo>
                  <a:lnTo>
                    <a:pt x="1960460" y="254863"/>
                  </a:lnTo>
                  <a:lnTo>
                    <a:pt x="1976069" y="298500"/>
                  </a:lnTo>
                  <a:lnTo>
                    <a:pt x="2000542" y="336994"/>
                  </a:lnTo>
                  <a:lnTo>
                    <a:pt x="2032635" y="369087"/>
                  </a:lnTo>
                  <a:lnTo>
                    <a:pt x="2071128" y="393560"/>
                  </a:lnTo>
                  <a:lnTo>
                    <a:pt x="2114766" y="409155"/>
                  </a:lnTo>
                  <a:lnTo>
                    <a:pt x="2162289" y="414629"/>
                  </a:lnTo>
                  <a:lnTo>
                    <a:pt x="2209825" y="409155"/>
                  </a:lnTo>
                  <a:lnTo>
                    <a:pt x="2253462" y="393560"/>
                  </a:lnTo>
                  <a:lnTo>
                    <a:pt x="2291956" y="369087"/>
                  </a:lnTo>
                  <a:lnTo>
                    <a:pt x="2324049" y="336994"/>
                  </a:lnTo>
                  <a:lnTo>
                    <a:pt x="2348522" y="298500"/>
                  </a:lnTo>
                  <a:lnTo>
                    <a:pt x="2364117" y="254863"/>
                  </a:lnTo>
                  <a:lnTo>
                    <a:pt x="2369591" y="207340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">
              <a:extLst>
                <a:ext uri="{FF2B5EF4-FFF2-40B4-BE49-F238E27FC236}">
                  <a16:creationId xmlns:a16="http://schemas.microsoft.com/office/drawing/2014/main" id="{3B9D509D-589F-4BB8-8AE6-C00A5C3CD4DA}"/>
                </a:ext>
              </a:extLst>
            </p:cNvPr>
            <p:cNvSpPr/>
            <p:nvPr/>
          </p:nvSpPr>
          <p:spPr>
            <a:xfrm>
              <a:off x="4472291" y="2087868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98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7">
              <a:extLst>
                <a:ext uri="{FF2B5EF4-FFF2-40B4-BE49-F238E27FC236}">
                  <a16:creationId xmlns:a16="http://schemas.microsoft.com/office/drawing/2014/main" id="{912341B3-A27C-4FB5-844C-50A2E0453D13}"/>
                </a:ext>
              </a:extLst>
            </p:cNvPr>
            <p:cNvSpPr/>
            <p:nvPr/>
          </p:nvSpPr>
          <p:spPr>
            <a:xfrm>
              <a:off x="4057586" y="2627756"/>
              <a:ext cx="1392555" cy="414655"/>
            </a:xfrm>
            <a:custGeom>
              <a:avLst/>
              <a:gdLst/>
              <a:ahLst/>
              <a:cxnLst/>
              <a:rect l="l" t="t" r="r" b="b"/>
              <a:pathLst>
                <a:path w="1392554" h="414655">
                  <a:moveTo>
                    <a:pt x="414604" y="207289"/>
                  </a:moveTo>
                  <a:lnTo>
                    <a:pt x="410578" y="166662"/>
                  </a:lnTo>
                  <a:lnTo>
                    <a:pt x="398818" y="127952"/>
                  </a:lnTo>
                  <a:lnTo>
                    <a:pt x="379768" y="92265"/>
                  </a:lnTo>
                  <a:lnTo>
                    <a:pt x="353872" y="60693"/>
                  </a:lnTo>
                  <a:lnTo>
                    <a:pt x="322300" y="34810"/>
                  </a:lnTo>
                  <a:lnTo>
                    <a:pt x="286626" y="15760"/>
                  </a:lnTo>
                  <a:lnTo>
                    <a:pt x="247929" y="4013"/>
                  </a:lnTo>
                  <a:lnTo>
                    <a:pt x="207302" y="0"/>
                  </a:lnTo>
                  <a:lnTo>
                    <a:pt x="159766" y="5473"/>
                  </a:lnTo>
                  <a:lnTo>
                    <a:pt x="116141" y="21056"/>
                  </a:lnTo>
                  <a:lnTo>
                    <a:pt x="77647" y="45529"/>
                  </a:lnTo>
                  <a:lnTo>
                    <a:pt x="45542" y="77635"/>
                  </a:lnTo>
                  <a:lnTo>
                    <a:pt x="21069" y="116128"/>
                  </a:lnTo>
                  <a:lnTo>
                    <a:pt x="5473" y="159753"/>
                  </a:lnTo>
                  <a:lnTo>
                    <a:pt x="0" y="207289"/>
                  </a:lnTo>
                  <a:lnTo>
                    <a:pt x="5473" y="254825"/>
                  </a:lnTo>
                  <a:lnTo>
                    <a:pt x="21069" y="298450"/>
                  </a:lnTo>
                  <a:lnTo>
                    <a:pt x="45542" y="336943"/>
                  </a:lnTo>
                  <a:lnTo>
                    <a:pt x="77647" y="369049"/>
                  </a:lnTo>
                  <a:lnTo>
                    <a:pt x="116141" y="393522"/>
                  </a:lnTo>
                  <a:lnTo>
                    <a:pt x="159766" y="409117"/>
                  </a:lnTo>
                  <a:lnTo>
                    <a:pt x="207302" y="414591"/>
                  </a:lnTo>
                  <a:lnTo>
                    <a:pt x="254838" y="409117"/>
                  </a:lnTo>
                  <a:lnTo>
                    <a:pt x="298462" y="393522"/>
                  </a:lnTo>
                  <a:lnTo>
                    <a:pt x="336956" y="369049"/>
                  </a:lnTo>
                  <a:lnTo>
                    <a:pt x="369062" y="336943"/>
                  </a:lnTo>
                  <a:lnTo>
                    <a:pt x="393534" y="298450"/>
                  </a:lnTo>
                  <a:lnTo>
                    <a:pt x="409117" y="254825"/>
                  </a:lnTo>
                  <a:lnTo>
                    <a:pt x="414604" y="207289"/>
                  </a:lnTo>
                  <a:close/>
                </a:path>
                <a:path w="1392554" h="414655">
                  <a:moveTo>
                    <a:pt x="1392097" y="207314"/>
                  </a:moveTo>
                  <a:lnTo>
                    <a:pt x="1388084" y="166687"/>
                  </a:lnTo>
                  <a:lnTo>
                    <a:pt x="1376324" y="127990"/>
                  </a:lnTo>
                  <a:lnTo>
                    <a:pt x="1357287" y="92316"/>
                  </a:lnTo>
                  <a:lnTo>
                    <a:pt x="1331391" y="60744"/>
                  </a:lnTo>
                  <a:lnTo>
                    <a:pt x="1299819" y="34861"/>
                  </a:lnTo>
                  <a:lnTo>
                    <a:pt x="1264145" y="15798"/>
                  </a:lnTo>
                  <a:lnTo>
                    <a:pt x="1225435" y="4038"/>
                  </a:lnTo>
                  <a:lnTo>
                    <a:pt x="1184795" y="25"/>
                  </a:lnTo>
                  <a:lnTo>
                    <a:pt x="1137272" y="5499"/>
                  </a:lnTo>
                  <a:lnTo>
                    <a:pt x="1093635" y="21094"/>
                  </a:lnTo>
                  <a:lnTo>
                    <a:pt x="1055141" y="45567"/>
                  </a:lnTo>
                  <a:lnTo>
                    <a:pt x="1023048" y="77673"/>
                  </a:lnTo>
                  <a:lnTo>
                    <a:pt x="998575" y="116154"/>
                  </a:lnTo>
                  <a:lnTo>
                    <a:pt x="982967" y="159791"/>
                  </a:lnTo>
                  <a:lnTo>
                    <a:pt x="977493" y="207314"/>
                  </a:lnTo>
                  <a:lnTo>
                    <a:pt x="982967" y="254850"/>
                  </a:lnTo>
                  <a:lnTo>
                    <a:pt x="998575" y="298488"/>
                  </a:lnTo>
                  <a:lnTo>
                    <a:pt x="1023048" y="336981"/>
                  </a:lnTo>
                  <a:lnTo>
                    <a:pt x="1055141" y="369074"/>
                  </a:lnTo>
                  <a:lnTo>
                    <a:pt x="1093635" y="393547"/>
                  </a:lnTo>
                  <a:lnTo>
                    <a:pt x="1137272" y="409143"/>
                  </a:lnTo>
                  <a:lnTo>
                    <a:pt x="1184795" y="414616"/>
                  </a:lnTo>
                  <a:lnTo>
                    <a:pt x="1232331" y="409143"/>
                  </a:lnTo>
                  <a:lnTo>
                    <a:pt x="1275969" y="393547"/>
                  </a:lnTo>
                  <a:lnTo>
                    <a:pt x="1314462" y="369074"/>
                  </a:lnTo>
                  <a:lnTo>
                    <a:pt x="1346555" y="336981"/>
                  </a:lnTo>
                  <a:lnTo>
                    <a:pt x="1371028" y="298488"/>
                  </a:lnTo>
                  <a:lnTo>
                    <a:pt x="1386624" y="254850"/>
                  </a:lnTo>
                  <a:lnTo>
                    <a:pt x="1392097" y="207314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8">
              <a:extLst>
                <a:ext uri="{FF2B5EF4-FFF2-40B4-BE49-F238E27FC236}">
                  <a16:creationId xmlns:a16="http://schemas.microsoft.com/office/drawing/2014/main" id="{77D87759-F0C8-42FB-B0A7-BF6C81E61258}"/>
                </a:ext>
              </a:extLst>
            </p:cNvPr>
            <p:cNvSpPr/>
            <p:nvPr/>
          </p:nvSpPr>
          <p:spPr>
            <a:xfrm>
              <a:off x="4472291" y="2087778"/>
              <a:ext cx="563245" cy="747395"/>
            </a:xfrm>
            <a:custGeom>
              <a:avLst/>
              <a:gdLst/>
              <a:ahLst/>
              <a:cxnLst/>
              <a:rect l="l" t="t" r="r" b="b"/>
              <a:pathLst>
                <a:path w="563245" h="747394">
                  <a:moveTo>
                    <a:pt x="0" y="0"/>
                  </a:moveTo>
                  <a:lnTo>
                    <a:pt x="562798" y="74729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9">
              <a:extLst>
                <a:ext uri="{FF2B5EF4-FFF2-40B4-BE49-F238E27FC236}">
                  <a16:creationId xmlns:a16="http://schemas.microsoft.com/office/drawing/2014/main" id="{4815B663-6809-4A5A-82CD-4A2029E5764B}"/>
                </a:ext>
              </a:extLst>
            </p:cNvPr>
            <p:cNvSpPr/>
            <p:nvPr/>
          </p:nvSpPr>
          <p:spPr>
            <a:xfrm>
              <a:off x="4057586" y="3374948"/>
              <a:ext cx="1392555" cy="414655"/>
            </a:xfrm>
            <a:custGeom>
              <a:avLst/>
              <a:gdLst/>
              <a:ahLst/>
              <a:cxnLst/>
              <a:rect l="l" t="t" r="r" b="b"/>
              <a:pathLst>
                <a:path w="1392554" h="414654">
                  <a:moveTo>
                    <a:pt x="414604" y="207302"/>
                  </a:moveTo>
                  <a:lnTo>
                    <a:pt x="410578" y="166674"/>
                  </a:lnTo>
                  <a:lnTo>
                    <a:pt x="398818" y="127977"/>
                  </a:lnTo>
                  <a:lnTo>
                    <a:pt x="379768" y="92303"/>
                  </a:lnTo>
                  <a:lnTo>
                    <a:pt x="353872" y="60731"/>
                  </a:lnTo>
                  <a:lnTo>
                    <a:pt x="322300" y="34836"/>
                  </a:lnTo>
                  <a:lnTo>
                    <a:pt x="286626" y="15786"/>
                  </a:lnTo>
                  <a:lnTo>
                    <a:pt x="247929" y="4025"/>
                  </a:lnTo>
                  <a:lnTo>
                    <a:pt x="207302" y="0"/>
                  </a:lnTo>
                  <a:lnTo>
                    <a:pt x="159766" y="5473"/>
                  </a:lnTo>
                  <a:lnTo>
                    <a:pt x="116141" y="21069"/>
                  </a:lnTo>
                  <a:lnTo>
                    <a:pt x="77647" y="45542"/>
                  </a:lnTo>
                  <a:lnTo>
                    <a:pt x="45542" y="77647"/>
                  </a:lnTo>
                  <a:lnTo>
                    <a:pt x="21069" y="116141"/>
                  </a:lnTo>
                  <a:lnTo>
                    <a:pt x="5473" y="159778"/>
                  </a:lnTo>
                  <a:lnTo>
                    <a:pt x="0" y="207302"/>
                  </a:lnTo>
                  <a:lnTo>
                    <a:pt x="5473" y="254838"/>
                  </a:lnTo>
                  <a:lnTo>
                    <a:pt x="21069" y="298475"/>
                  </a:lnTo>
                  <a:lnTo>
                    <a:pt x="45542" y="336956"/>
                  </a:lnTo>
                  <a:lnTo>
                    <a:pt x="77647" y="369062"/>
                  </a:lnTo>
                  <a:lnTo>
                    <a:pt x="116141" y="393534"/>
                  </a:lnTo>
                  <a:lnTo>
                    <a:pt x="159766" y="409130"/>
                  </a:lnTo>
                  <a:lnTo>
                    <a:pt x="207302" y="414604"/>
                  </a:lnTo>
                  <a:lnTo>
                    <a:pt x="254838" y="409130"/>
                  </a:lnTo>
                  <a:lnTo>
                    <a:pt x="298462" y="393534"/>
                  </a:lnTo>
                  <a:lnTo>
                    <a:pt x="336956" y="369062"/>
                  </a:lnTo>
                  <a:lnTo>
                    <a:pt x="369062" y="336956"/>
                  </a:lnTo>
                  <a:lnTo>
                    <a:pt x="393534" y="298475"/>
                  </a:lnTo>
                  <a:lnTo>
                    <a:pt x="409117" y="254838"/>
                  </a:lnTo>
                  <a:lnTo>
                    <a:pt x="414604" y="207302"/>
                  </a:lnTo>
                  <a:close/>
                </a:path>
                <a:path w="1392554" h="414654">
                  <a:moveTo>
                    <a:pt x="1392097" y="207352"/>
                  </a:moveTo>
                  <a:lnTo>
                    <a:pt x="1388084" y="166712"/>
                  </a:lnTo>
                  <a:lnTo>
                    <a:pt x="1376324" y="128016"/>
                  </a:lnTo>
                  <a:lnTo>
                    <a:pt x="1357287" y="92329"/>
                  </a:lnTo>
                  <a:lnTo>
                    <a:pt x="1331391" y="60756"/>
                  </a:lnTo>
                  <a:lnTo>
                    <a:pt x="1299819" y="34861"/>
                  </a:lnTo>
                  <a:lnTo>
                    <a:pt x="1264145" y="15824"/>
                  </a:lnTo>
                  <a:lnTo>
                    <a:pt x="1225435" y="4064"/>
                  </a:lnTo>
                  <a:lnTo>
                    <a:pt x="1184795" y="50"/>
                  </a:lnTo>
                  <a:lnTo>
                    <a:pt x="1137272" y="5524"/>
                  </a:lnTo>
                  <a:lnTo>
                    <a:pt x="1093635" y="21120"/>
                  </a:lnTo>
                  <a:lnTo>
                    <a:pt x="1055141" y="45593"/>
                  </a:lnTo>
                  <a:lnTo>
                    <a:pt x="1023048" y="77685"/>
                  </a:lnTo>
                  <a:lnTo>
                    <a:pt x="998575" y="116179"/>
                  </a:lnTo>
                  <a:lnTo>
                    <a:pt x="982967" y="159816"/>
                  </a:lnTo>
                  <a:lnTo>
                    <a:pt x="977493" y="207352"/>
                  </a:lnTo>
                  <a:lnTo>
                    <a:pt x="982967" y="254876"/>
                  </a:lnTo>
                  <a:lnTo>
                    <a:pt x="998575" y="298513"/>
                  </a:lnTo>
                  <a:lnTo>
                    <a:pt x="1023048" y="336994"/>
                  </a:lnTo>
                  <a:lnTo>
                    <a:pt x="1055141" y="369100"/>
                  </a:lnTo>
                  <a:lnTo>
                    <a:pt x="1093635" y="393573"/>
                  </a:lnTo>
                  <a:lnTo>
                    <a:pt x="1137272" y="409168"/>
                  </a:lnTo>
                  <a:lnTo>
                    <a:pt x="1184795" y="414655"/>
                  </a:lnTo>
                  <a:lnTo>
                    <a:pt x="1232331" y="409168"/>
                  </a:lnTo>
                  <a:lnTo>
                    <a:pt x="1275969" y="393573"/>
                  </a:lnTo>
                  <a:lnTo>
                    <a:pt x="1314462" y="369100"/>
                  </a:lnTo>
                  <a:lnTo>
                    <a:pt x="1346555" y="336994"/>
                  </a:lnTo>
                  <a:lnTo>
                    <a:pt x="1371028" y="298513"/>
                  </a:lnTo>
                  <a:lnTo>
                    <a:pt x="1386624" y="254876"/>
                  </a:lnTo>
                  <a:lnTo>
                    <a:pt x="1392097" y="207352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10">
              <a:extLst>
                <a:ext uri="{FF2B5EF4-FFF2-40B4-BE49-F238E27FC236}">
                  <a16:creationId xmlns:a16="http://schemas.microsoft.com/office/drawing/2014/main" id="{44278640-B0D2-4F6A-A8E1-2A7B7CAB59F0}"/>
                </a:ext>
              </a:extLst>
            </p:cNvPr>
            <p:cNvSpPr/>
            <p:nvPr/>
          </p:nvSpPr>
          <p:spPr>
            <a:xfrm>
              <a:off x="4472291" y="2087688"/>
              <a:ext cx="563245" cy="1494790"/>
            </a:xfrm>
            <a:custGeom>
              <a:avLst/>
              <a:gdLst/>
              <a:ahLst/>
              <a:cxnLst/>
              <a:rect l="l" t="t" r="r" b="b"/>
              <a:pathLst>
                <a:path w="563245" h="1494789">
                  <a:moveTo>
                    <a:pt x="0" y="0"/>
                  </a:moveTo>
                  <a:lnTo>
                    <a:pt x="562798" y="1494604"/>
                  </a:lnTo>
                </a:path>
                <a:path w="563245" h="1494789">
                  <a:moveTo>
                    <a:pt x="0" y="747480"/>
                  </a:moveTo>
                  <a:lnTo>
                    <a:pt x="562798" y="179"/>
                  </a:lnTo>
                </a:path>
                <a:path w="563245" h="1494789">
                  <a:moveTo>
                    <a:pt x="0" y="747380"/>
                  </a:moveTo>
                  <a:lnTo>
                    <a:pt x="562798" y="747380"/>
                  </a:lnTo>
                </a:path>
                <a:path w="563245" h="1494789">
                  <a:moveTo>
                    <a:pt x="0" y="747305"/>
                  </a:moveTo>
                  <a:lnTo>
                    <a:pt x="562798" y="1494604"/>
                  </a:lnTo>
                </a:path>
                <a:path w="563245" h="1494789">
                  <a:moveTo>
                    <a:pt x="0" y="1494779"/>
                  </a:moveTo>
                  <a:lnTo>
                    <a:pt x="562798" y="179"/>
                  </a:lnTo>
                </a:path>
                <a:path w="563245" h="1494789">
                  <a:moveTo>
                    <a:pt x="0" y="1494679"/>
                  </a:moveTo>
                  <a:lnTo>
                    <a:pt x="562798" y="747380"/>
                  </a:lnTo>
                </a:path>
                <a:path w="563245" h="1494789">
                  <a:moveTo>
                    <a:pt x="0" y="1494604"/>
                  </a:moveTo>
                  <a:lnTo>
                    <a:pt x="562798" y="1494604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11">
              <a:extLst>
                <a:ext uri="{FF2B5EF4-FFF2-40B4-BE49-F238E27FC236}">
                  <a16:creationId xmlns:a16="http://schemas.microsoft.com/office/drawing/2014/main" id="{7F1651DC-078A-491D-8CFF-665A905B0D88}"/>
                </a:ext>
              </a:extLst>
            </p:cNvPr>
            <p:cNvSpPr/>
            <p:nvPr/>
          </p:nvSpPr>
          <p:spPr>
            <a:xfrm>
              <a:off x="6012613" y="188048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5">
                  <a:moveTo>
                    <a:pt x="207299" y="414599"/>
                  </a:moveTo>
                  <a:lnTo>
                    <a:pt x="159764" y="409124"/>
                  </a:lnTo>
                  <a:lnTo>
                    <a:pt x="116129" y="393528"/>
                  </a:lnTo>
                  <a:lnTo>
                    <a:pt x="77639" y="369057"/>
                  </a:lnTo>
                  <a:lnTo>
                    <a:pt x="45537" y="336954"/>
                  </a:lnTo>
                  <a:lnTo>
                    <a:pt x="21068" y="298464"/>
                  </a:lnTo>
                  <a:lnTo>
                    <a:pt x="5474" y="254831"/>
                  </a:lnTo>
                  <a:lnTo>
                    <a:pt x="0" y="207299"/>
                  </a:lnTo>
                  <a:lnTo>
                    <a:pt x="5474" y="159768"/>
                  </a:lnTo>
                  <a:lnTo>
                    <a:pt x="21068" y="116134"/>
                  </a:lnTo>
                  <a:lnTo>
                    <a:pt x="45537" y="77644"/>
                  </a:lnTo>
                  <a:lnTo>
                    <a:pt x="77639" y="45541"/>
                  </a:lnTo>
                  <a:lnTo>
                    <a:pt x="116129" y="21070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9"/>
                  </a:lnTo>
                  <a:lnTo>
                    <a:pt x="286624" y="15779"/>
                  </a:lnTo>
                  <a:lnTo>
                    <a:pt x="322302" y="34828"/>
                  </a:lnTo>
                  <a:lnTo>
                    <a:pt x="353874" y="60717"/>
                  </a:lnTo>
                  <a:lnTo>
                    <a:pt x="379762" y="92289"/>
                  </a:lnTo>
                  <a:lnTo>
                    <a:pt x="398814" y="127969"/>
                  </a:lnTo>
                  <a:lnTo>
                    <a:pt x="410577" y="166668"/>
                  </a:lnTo>
                  <a:lnTo>
                    <a:pt x="414599" y="207299"/>
                  </a:lnTo>
                  <a:lnTo>
                    <a:pt x="409123" y="254831"/>
                  </a:lnTo>
                  <a:lnTo>
                    <a:pt x="393526" y="298464"/>
                  </a:lnTo>
                  <a:lnTo>
                    <a:pt x="369053" y="336954"/>
                  </a:lnTo>
                  <a:lnTo>
                    <a:pt x="336949" y="369057"/>
                  </a:lnTo>
                  <a:lnTo>
                    <a:pt x="298458" y="393528"/>
                  </a:lnTo>
                  <a:lnTo>
                    <a:pt x="254827" y="409124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12">
              <a:extLst>
                <a:ext uri="{FF2B5EF4-FFF2-40B4-BE49-F238E27FC236}">
                  <a16:creationId xmlns:a16="http://schemas.microsoft.com/office/drawing/2014/main" id="{32C097A6-FA4C-4693-917F-2641530D0729}"/>
                </a:ext>
              </a:extLst>
            </p:cNvPr>
            <p:cNvSpPr/>
            <p:nvPr/>
          </p:nvSpPr>
          <p:spPr>
            <a:xfrm>
              <a:off x="5449814" y="2087788"/>
              <a:ext cx="563245" cy="0"/>
            </a:xfrm>
            <a:custGeom>
              <a:avLst/>
              <a:gdLst/>
              <a:ahLst/>
              <a:cxnLst/>
              <a:rect l="l" t="t" r="r" b="b"/>
              <a:pathLst>
                <a:path w="563245">
                  <a:moveTo>
                    <a:pt x="0" y="0"/>
                  </a:moveTo>
                  <a:lnTo>
                    <a:pt x="562798" y="0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13">
              <a:extLst>
                <a:ext uri="{FF2B5EF4-FFF2-40B4-BE49-F238E27FC236}">
                  <a16:creationId xmlns:a16="http://schemas.microsoft.com/office/drawing/2014/main" id="{ECCA16BB-26B6-4A67-B945-416074106B32}"/>
                </a:ext>
              </a:extLst>
            </p:cNvPr>
            <p:cNvSpPr/>
            <p:nvPr/>
          </p:nvSpPr>
          <p:spPr>
            <a:xfrm>
              <a:off x="6012613" y="2627694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5">
                  <a:moveTo>
                    <a:pt x="207299" y="414599"/>
                  </a:moveTo>
                  <a:lnTo>
                    <a:pt x="159764" y="409124"/>
                  </a:lnTo>
                  <a:lnTo>
                    <a:pt x="116129" y="393530"/>
                  </a:lnTo>
                  <a:lnTo>
                    <a:pt x="77639" y="369061"/>
                  </a:lnTo>
                  <a:lnTo>
                    <a:pt x="45537" y="336959"/>
                  </a:lnTo>
                  <a:lnTo>
                    <a:pt x="21068" y="298469"/>
                  </a:lnTo>
                  <a:lnTo>
                    <a:pt x="5474" y="254835"/>
                  </a:lnTo>
                  <a:lnTo>
                    <a:pt x="0" y="207299"/>
                  </a:lnTo>
                  <a:lnTo>
                    <a:pt x="5474" y="159771"/>
                  </a:lnTo>
                  <a:lnTo>
                    <a:pt x="21068" y="116140"/>
                  </a:lnTo>
                  <a:lnTo>
                    <a:pt x="45537" y="77649"/>
                  </a:lnTo>
                  <a:lnTo>
                    <a:pt x="77639" y="45545"/>
                  </a:lnTo>
                  <a:lnTo>
                    <a:pt x="116129" y="21072"/>
                  </a:lnTo>
                  <a:lnTo>
                    <a:pt x="159764" y="5475"/>
                  </a:lnTo>
                  <a:lnTo>
                    <a:pt x="207299" y="0"/>
                  </a:lnTo>
                  <a:lnTo>
                    <a:pt x="247927" y="4021"/>
                  </a:lnTo>
                  <a:lnTo>
                    <a:pt x="286624" y="15784"/>
                  </a:lnTo>
                  <a:lnTo>
                    <a:pt x="322302" y="34836"/>
                  </a:lnTo>
                  <a:lnTo>
                    <a:pt x="353874" y="60724"/>
                  </a:lnTo>
                  <a:lnTo>
                    <a:pt x="379762" y="92296"/>
                  </a:lnTo>
                  <a:lnTo>
                    <a:pt x="398814" y="127974"/>
                  </a:lnTo>
                  <a:lnTo>
                    <a:pt x="410577" y="166671"/>
                  </a:lnTo>
                  <a:lnTo>
                    <a:pt x="414599" y="207299"/>
                  </a:lnTo>
                  <a:lnTo>
                    <a:pt x="409123" y="254835"/>
                  </a:lnTo>
                  <a:lnTo>
                    <a:pt x="393526" y="298469"/>
                  </a:lnTo>
                  <a:lnTo>
                    <a:pt x="369053" y="336959"/>
                  </a:lnTo>
                  <a:lnTo>
                    <a:pt x="336949" y="369061"/>
                  </a:lnTo>
                  <a:lnTo>
                    <a:pt x="298458" y="393530"/>
                  </a:lnTo>
                  <a:lnTo>
                    <a:pt x="254827" y="409124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0" name="object 14">
              <a:extLst>
                <a:ext uri="{FF2B5EF4-FFF2-40B4-BE49-F238E27FC236}">
                  <a16:creationId xmlns:a16="http://schemas.microsoft.com/office/drawing/2014/main" id="{783BFEF7-70F7-4E71-81DC-FEC33F202678}"/>
                </a:ext>
              </a:extLst>
            </p:cNvPr>
            <p:cNvSpPr/>
            <p:nvPr/>
          </p:nvSpPr>
          <p:spPr>
            <a:xfrm>
              <a:off x="5449814" y="2087698"/>
              <a:ext cx="563245" cy="747395"/>
            </a:xfrm>
            <a:custGeom>
              <a:avLst/>
              <a:gdLst/>
              <a:ahLst/>
              <a:cxnLst/>
              <a:rect l="l" t="t" r="r" b="b"/>
              <a:pathLst>
                <a:path w="563245" h="747394">
                  <a:moveTo>
                    <a:pt x="0" y="0"/>
                  </a:moveTo>
                  <a:lnTo>
                    <a:pt x="562798" y="747295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15">
              <a:extLst>
                <a:ext uri="{FF2B5EF4-FFF2-40B4-BE49-F238E27FC236}">
                  <a16:creationId xmlns:a16="http://schemas.microsoft.com/office/drawing/2014/main" id="{040E4651-1494-4237-8A19-97068058344F}"/>
                </a:ext>
              </a:extLst>
            </p:cNvPr>
            <p:cNvSpPr/>
            <p:nvPr/>
          </p:nvSpPr>
          <p:spPr>
            <a:xfrm>
              <a:off x="6012613" y="337491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4">
                  <a:moveTo>
                    <a:pt x="207299" y="414599"/>
                  </a:moveTo>
                  <a:lnTo>
                    <a:pt x="159764" y="409123"/>
                  </a:lnTo>
                  <a:lnTo>
                    <a:pt x="116129" y="393526"/>
                  </a:lnTo>
                  <a:lnTo>
                    <a:pt x="77639" y="369053"/>
                  </a:lnTo>
                  <a:lnTo>
                    <a:pt x="45537" y="336949"/>
                  </a:lnTo>
                  <a:lnTo>
                    <a:pt x="21068" y="298458"/>
                  </a:lnTo>
                  <a:lnTo>
                    <a:pt x="5474" y="254827"/>
                  </a:lnTo>
                  <a:lnTo>
                    <a:pt x="0" y="207299"/>
                  </a:lnTo>
                  <a:lnTo>
                    <a:pt x="5474" y="159764"/>
                  </a:lnTo>
                  <a:lnTo>
                    <a:pt x="21068" y="116129"/>
                  </a:lnTo>
                  <a:lnTo>
                    <a:pt x="45537" y="77639"/>
                  </a:lnTo>
                  <a:lnTo>
                    <a:pt x="77639" y="45537"/>
                  </a:lnTo>
                  <a:lnTo>
                    <a:pt x="116129" y="21068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7"/>
                  </a:lnTo>
                  <a:lnTo>
                    <a:pt x="286624" y="15771"/>
                  </a:lnTo>
                  <a:lnTo>
                    <a:pt x="322302" y="34815"/>
                  </a:lnTo>
                  <a:lnTo>
                    <a:pt x="353874" y="60699"/>
                  </a:lnTo>
                  <a:lnTo>
                    <a:pt x="379762" y="92272"/>
                  </a:lnTo>
                  <a:lnTo>
                    <a:pt x="398814" y="127952"/>
                  </a:lnTo>
                  <a:lnTo>
                    <a:pt x="410577" y="166657"/>
                  </a:lnTo>
                  <a:lnTo>
                    <a:pt x="414599" y="207299"/>
                  </a:lnTo>
                  <a:lnTo>
                    <a:pt x="409123" y="254827"/>
                  </a:lnTo>
                  <a:lnTo>
                    <a:pt x="393526" y="298458"/>
                  </a:lnTo>
                  <a:lnTo>
                    <a:pt x="369053" y="336949"/>
                  </a:lnTo>
                  <a:lnTo>
                    <a:pt x="336949" y="369053"/>
                  </a:lnTo>
                  <a:lnTo>
                    <a:pt x="298458" y="393526"/>
                  </a:lnTo>
                  <a:lnTo>
                    <a:pt x="254827" y="409123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16">
              <a:extLst>
                <a:ext uri="{FF2B5EF4-FFF2-40B4-BE49-F238E27FC236}">
                  <a16:creationId xmlns:a16="http://schemas.microsoft.com/office/drawing/2014/main" id="{EFAF5DDD-2021-401C-9C58-33A966384A66}"/>
                </a:ext>
              </a:extLst>
            </p:cNvPr>
            <p:cNvSpPr/>
            <p:nvPr/>
          </p:nvSpPr>
          <p:spPr>
            <a:xfrm>
              <a:off x="3494693" y="2087608"/>
              <a:ext cx="2518410" cy="1494790"/>
            </a:xfrm>
            <a:custGeom>
              <a:avLst/>
              <a:gdLst/>
              <a:ahLst/>
              <a:cxnLst/>
              <a:rect l="l" t="t" r="r" b="b"/>
              <a:pathLst>
                <a:path w="2518410" h="1494789">
                  <a:moveTo>
                    <a:pt x="1955121" y="0"/>
                  </a:moveTo>
                  <a:lnTo>
                    <a:pt x="2517919" y="1494609"/>
                  </a:lnTo>
                </a:path>
                <a:path w="2518410" h="1494789">
                  <a:moveTo>
                    <a:pt x="1955121" y="747485"/>
                  </a:moveTo>
                  <a:lnTo>
                    <a:pt x="2517919" y="179"/>
                  </a:lnTo>
                </a:path>
                <a:path w="2518410" h="1494789">
                  <a:moveTo>
                    <a:pt x="1955121" y="747385"/>
                  </a:moveTo>
                  <a:lnTo>
                    <a:pt x="2517919" y="747385"/>
                  </a:lnTo>
                </a:path>
                <a:path w="2518410" h="1494789">
                  <a:moveTo>
                    <a:pt x="1955121" y="747310"/>
                  </a:moveTo>
                  <a:lnTo>
                    <a:pt x="2517919" y="1494609"/>
                  </a:lnTo>
                </a:path>
                <a:path w="2518410" h="1494789">
                  <a:moveTo>
                    <a:pt x="1955121" y="1494784"/>
                  </a:moveTo>
                  <a:lnTo>
                    <a:pt x="2517919" y="179"/>
                  </a:lnTo>
                </a:path>
                <a:path w="2518410" h="1494789">
                  <a:moveTo>
                    <a:pt x="1955121" y="1494684"/>
                  </a:moveTo>
                  <a:lnTo>
                    <a:pt x="2517919" y="747385"/>
                  </a:lnTo>
                </a:path>
                <a:path w="2518410" h="1494789">
                  <a:moveTo>
                    <a:pt x="1955121" y="1494609"/>
                  </a:moveTo>
                  <a:lnTo>
                    <a:pt x="2517919" y="1494609"/>
                  </a:lnTo>
                </a:path>
                <a:path w="2518410" h="1494789">
                  <a:moveTo>
                    <a:pt x="0" y="373744"/>
                  </a:moveTo>
                  <a:lnTo>
                    <a:pt x="562798" y="244"/>
                  </a:lnTo>
                </a:path>
                <a:path w="2518410" h="1494789">
                  <a:moveTo>
                    <a:pt x="0" y="373744"/>
                  </a:moveTo>
                  <a:lnTo>
                    <a:pt x="562798" y="747535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17">
              <a:extLst>
                <a:ext uri="{FF2B5EF4-FFF2-40B4-BE49-F238E27FC236}">
                  <a16:creationId xmlns:a16="http://schemas.microsoft.com/office/drawing/2014/main" id="{346E3392-64F2-4F31-A47C-9D1E0352B966}"/>
                </a:ext>
              </a:extLst>
            </p:cNvPr>
            <p:cNvSpPr/>
            <p:nvPr/>
          </p:nvSpPr>
          <p:spPr>
            <a:xfrm>
              <a:off x="3080093" y="3001268"/>
              <a:ext cx="414655" cy="414655"/>
            </a:xfrm>
            <a:custGeom>
              <a:avLst/>
              <a:gdLst/>
              <a:ahLst/>
              <a:cxnLst/>
              <a:rect l="l" t="t" r="r" b="b"/>
              <a:pathLst>
                <a:path w="414654" h="414654">
                  <a:moveTo>
                    <a:pt x="207299" y="414599"/>
                  </a:moveTo>
                  <a:lnTo>
                    <a:pt x="159764" y="409123"/>
                  </a:lnTo>
                  <a:lnTo>
                    <a:pt x="116129" y="393526"/>
                  </a:lnTo>
                  <a:lnTo>
                    <a:pt x="77639" y="369053"/>
                  </a:lnTo>
                  <a:lnTo>
                    <a:pt x="45537" y="336949"/>
                  </a:lnTo>
                  <a:lnTo>
                    <a:pt x="21068" y="298458"/>
                  </a:lnTo>
                  <a:lnTo>
                    <a:pt x="5474" y="254827"/>
                  </a:lnTo>
                  <a:lnTo>
                    <a:pt x="0" y="207299"/>
                  </a:lnTo>
                  <a:lnTo>
                    <a:pt x="5474" y="159764"/>
                  </a:lnTo>
                  <a:lnTo>
                    <a:pt x="21068" y="116129"/>
                  </a:lnTo>
                  <a:lnTo>
                    <a:pt x="45537" y="77639"/>
                  </a:lnTo>
                  <a:lnTo>
                    <a:pt x="77639" y="45537"/>
                  </a:lnTo>
                  <a:lnTo>
                    <a:pt x="116129" y="21068"/>
                  </a:lnTo>
                  <a:lnTo>
                    <a:pt x="159764" y="5474"/>
                  </a:lnTo>
                  <a:lnTo>
                    <a:pt x="207299" y="0"/>
                  </a:lnTo>
                  <a:lnTo>
                    <a:pt x="247927" y="4017"/>
                  </a:lnTo>
                  <a:lnTo>
                    <a:pt x="286624" y="15771"/>
                  </a:lnTo>
                  <a:lnTo>
                    <a:pt x="322302" y="34815"/>
                  </a:lnTo>
                  <a:lnTo>
                    <a:pt x="353874" y="60699"/>
                  </a:lnTo>
                  <a:lnTo>
                    <a:pt x="379762" y="92275"/>
                  </a:lnTo>
                  <a:lnTo>
                    <a:pt x="398814" y="127962"/>
                  </a:lnTo>
                  <a:lnTo>
                    <a:pt x="410577" y="166667"/>
                  </a:lnTo>
                  <a:lnTo>
                    <a:pt x="414599" y="207299"/>
                  </a:lnTo>
                  <a:lnTo>
                    <a:pt x="409123" y="254827"/>
                  </a:lnTo>
                  <a:lnTo>
                    <a:pt x="393526" y="298458"/>
                  </a:lnTo>
                  <a:lnTo>
                    <a:pt x="369053" y="336949"/>
                  </a:lnTo>
                  <a:lnTo>
                    <a:pt x="336949" y="369053"/>
                  </a:lnTo>
                  <a:lnTo>
                    <a:pt x="298458" y="393526"/>
                  </a:lnTo>
                  <a:lnTo>
                    <a:pt x="254827" y="409123"/>
                  </a:lnTo>
                  <a:lnTo>
                    <a:pt x="207299" y="414599"/>
                  </a:lnTo>
                  <a:close/>
                </a:path>
              </a:pathLst>
            </a:custGeom>
            <a:solidFill>
              <a:srgbClr val="3D85C6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18">
              <a:extLst>
                <a:ext uri="{FF2B5EF4-FFF2-40B4-BE49-F238E27FC236}">
                  <a16:creationId xmlns:a16="http://schemas.microsoft.com/office/drawing/2014/main" id="{D1C5BA00-E16F-4904-93B9-2EE4ADFA22BA}"/>
                </a:ext>
              </a:extLst>
            </p:cNvPr>
            <p:cNvSpPr/>
            <p:nvPr/>
          </p:nvSpPr>
          <p:spPr>
            <a:xfrm>
              <a:off x="3494693" y="2087763"/>
              <a:ext cx="563245" cy="1494790"/>
            </a:xfrm>
            <a:custGeom>
              <a:avLst/>
              <a:gdLst/>
              <a:ahLst/>
              <a:cxnLst/>
              <a:rect l="l" t="t" r="r" b="b"/>
              <a:pathLst>
                <a:path w="563245" h="1494789">
                  <a:moveTo>
                    <a:pt x="0" y="373589"/>
                  </a:moveTo>
                  <a:lnTo>
                    <a:pt x="562798" y="1494379"/>
                  </a:lnTo>
                </a:path>
                <a:path w="563245" h="1494789">
                  <a:moveTo>
                    <a:pt x="0" y="1120805"/>
                  </a:moveTo>
                  <a:lnTo>
                    <a:pt x="562798" y="0"/>
                  </a:lnTo>
                </a:path>
                <a:path w="563245" h="1494789">
                  <a:moveTo>
                    <a:pt x="0" y="1120805"/>
                  </a:moveTo>
                  <a:lnTo>
                    <a:pt x="562798" y="747305"/>
                  </a:lnTo>
                </a:path>
                <a:path w="563245" h="1494789">
                  <a:moveTo>
                    <a:pt x="0" y="1120805"/>
                  </a:moveTo>
                  <a:lnTo>
                    <a:pt x="562798" y="1494604"/>
                  </a:lnTo>
                </a:path>
              </a:pathLst>
            </a:custGeom>
            <a:ln w="9524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5" name="object 22">
            <a:extLst>
              <a:ext uri="{FF2B5EF4-FFF2-40B4-BE49-F238E27FC236}">
                <a16:creationId xmlns:a16="http://schemas.microsoft.com/office/drawing/2014/main" id="{20EB09CA-E01B-4F82-87C6-8F9082317CD6}"/>
              </a:ext>
            </a:extLst>
          </p:cNvPr>
          <p:cNvGrpSpPr/>
          <p:nvPr/>
        </p:nvGrpSpPr>
        <p:grpSpPr>
          <a:xfrm>
            <a:off x="7402482" y="4919006"/>
            <a:ext cx="720513" cy="298872"/>
            <a:chOff x="6544274" y="2747206"/>
            <a:chExt cx="540385" cy="224154"/>
          </a:xfrm>
        </p:grpSpPr>
        <p:sp>
          <p:nvSpPr>
            <p:cNvPr id="76" name="object 23">
              <a:extLst>
                <a:ext uri="{FF2B5EF4-FFF2-40B4-BE49-F238E27FC236}">
                  <a16:creationId xmlns:a16="http://schemas.microsoft.com/office/drawing/2014/main" id="{7E5FBDB4-186C-4751-A1B9-9D4C4D4A6B27}"/>
                </a:ext>
              </a:extLst>
            </p:cNvPr>
            <p:cNvSpPr/>
            <p:nvPr/>
          </p:nvSpPr>
          <p:spPr>
            <a:xfrm>
              <a:off x="6549036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59" h="214630">
                  <a:moveTo>
                    <a:pt x="423299" y="214199"/>
                  </a:moveTo>
                  <a:lnTo>
                    <a:pt x="423299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299" y="53549"/>
                  </a:lnTo>
                  <a:lnTo>
                    <a:pt x="423299" y="0"/>
                  </a:lnTo>
                  <a:lnTo>
                    <a:pt x="530398" y="107099"/>
                  </a:lnTo>
                  <a:lnTo>
                    <a:pt x="423299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7" name="object 24">
              <a:extLst>
                <a:ext uri="{FF2B5EF4-FFF2-40B4-BE49-F238E27FC236}">
                  <a16:creationId xmlns:a16="http://schemas.microsoft.com/office/drawing/2014/main" id="{D00B1668-628B-4ABB-B8BD-16428903A00E}"/>
                </a:ext>
              </a:extLst>
            </p:cNvPr>
            <p:cNvSpPr/>
            <p:nvPr/>
          </p:nvSpPr>
          <p:spPr>
            <a:xfrm>
              <a:off x="6549036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59" h="214630">
                  <a:moveTo>
                    <a:pt x="0" y="53549"/>
                  </a:moveTo>
                  <a:lnTo>
                    <a:pt x="423299" y="53549"/>
                  </a:lnTo>
                  <a:lnTo>
                    <a:pt x="423299" y="0"/>
                  </a:lnTo>
                  <a:lnTo>
                    <a:pt x="530398" y="107099"/>
                  </a:lnTo>
                  <a:lnTo>
                    <a:pt x="423299" y="214199"/>
                  </a:lnTo>
                  <a:lnTo>
                    <a:pt x="423299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8" name="Freeform 18">
            <a:extLst>
              <a:ext uri="{FF2B5EF4-FFF2-40B4-BE49-F238E27FC236}">
                <a16:creationId xmlns:a16="http://schemas.microsoft.com/office/drawing/2014/main" id="{67C3AFC3-6602-458A-AE8D-3C182FA42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3750" y="4973488"/>
            <a:ext cx="187330" cy="189964"/>
          </a:xfrm>
          <a:custGeom>
            <a:avLst/>
            <a:gdLst>
              <a:gd name="T0" fmla="*/ 318837 w 285"/>
              <a:gd name="T1" fmla="*/ 151190 h 294"/>
              <a:gd name="T2" fmla="*/ 318837 w 285"/>
              <a:gd name="T3" fmla="*/ 151190 h 294"/>
              <a:gd name="T4" fmla="*/ 202131 w 285"/>
              <a:gd name="T5" fmla="*/ 151190 h 294"/>
              <a:gd name="T6" fmla="*/ 202131 w 285"/>
              <a:gd name="T7" fmla="*/ 21771 h 294"/>
              <a:gd name="T8" fmla="*/ 169645 w 285"/>
              <a:gd name="T9" fmla="*/ 0 h 294"/>
              <a:gd name="T10" fmla="*/ 138363 w 285"/>
              <a:gd name="T11" fmla="*/ 21771 h 294"/>
              <a:gd name="T12" fmla="*/ 138363 w 285"/>
              <a:gd name="T13" fmla="*/ 151190 h 294"/>
              <a:gd name="T14" fmla="*/ 10828 w 285"/>
              <a:gd name="T15" fmla="*/ 151190 h 294"/>
              <a:gd name="T16" fmla="*/ 0 w 285"/>
              <a:gd name="T17" fmla="*/ 171752 h 294"/>
              <a:gd name="T18" fmla="*/ 10828 w 285"/>
              <a:gd name="T19" fmla="*/ 204410 h 294"/>
              <a:gd name="T20" fmla="*/ 138363 w 285"/>
              <a:gd name="T21" fmla="*/ 204410 h 294"/>
              <a:gd name="T22" fmla="*/ 138363 w 285"/>
              <a:gd name="T23" fmla="*/ 332619 h 294"/>
              <a:gd name="T24" fmla="*/ 169645 w 285"/>
              <a:gd name="T25" fmla="*/ 354390 h 294"/>
              <a:gd name="T26" fmla="*/ 202131 w 285"/>
              <a:gd name="T27" fmla="*/ 332619 h 294"/>
              <a:gd name="T28" fmla="*/ 202131 w 285"/>
              <a:gd name="T29" fmla="*/ 204410 h 294"/>
              <a:gd name="T30" fmla="*/ 318837 w 285"/>
              <a:gd name="T31" fmla="*/ 204410 h 294"/>
              <a:gd name="T32" fmla="*/ 341697 w 285"/>
              <a:gd name="T33" fmla="*/ 171752 h 294"/>
              <a:gd name="T34" fmla="*/ 318837 w 285"/>
              <a:gd name="T35" fmla="*/ 151190 h 29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5" h="294">
                <a:moveTo>
                  <a:pt x="265" y="125"/>
                </a:moveTo>
                <a:lnTo>
                  <a:pt x="265" y="125"/>
                </a:lnTo>
                <a:cubicBezTo>
                  <a:pt x="168" y="125"/>
                  <a:pt x="168" y="125"/>
                  <a:pt x="168" y="125"/>
                </a:cubicBezTo>
                <a:cubicBezTo>
                  <a:pt x="168" y="18"/>
                  <a:pt x="168" y="18"/>
                  <a:pt x="168" y="18"/>
                </a:cubicBezTo>
                <a:cubicBezTo>
                  <a:pt x="168" y="0"/>
                  <a:pt x="150" y="0"/>
                  <a:pt x="141" y="0"/>
                </a:cubicBezTo>
                <a:cubicBezTo>
                  <a:pt x="124" y="0"/>
                  <a:pt x="115" y="0"/>
                  <a:pt x="115" y="18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9" y="125"/>
                  <a:pt x="9" y="125"/>
                  <a:pt x="9" y="125"/>
                </a:cubicBezTo>
                <a:cubicBezTo>
                  <a:pt x="0" y="125"/>
                  <a:pt x="0" y="133"/>
                  <a:pt x="0" y="142"/>
                </a:cubicBezTo>
                <a:cubicBezTo>
                  <a:pt x="0" y="160"/>
                  <a:pt x="0" y="169"/>
                  <a:pt x="9" y="16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15" y="284"/>
                  <a:pt x="124" y="293"/>
                  <a:pt x="141" y="293"/>
                </a:cubicBezTo>
                <a:cubicBezTo>
                  <a:pt x="150" y="293"/>
                  <a:pt x="168" y="284"/>
                  <a:pt x="168" y="275"/>
                </a:cubicBezTo>
                <a:cubicBezTo>
                  <a:pt x="168" y="169"/>
                  <a:pt x="168" y="169"/>
                  <a:pt x="168" y="169"/>
                </a:cubicBezTo>
                <a:cubicBezTo>
                  <a:pt x="265" y="169"/>
                  <a:pt x="265" y="169"/>
                  <a:pt x="265" y="169"/>
                </a:cubicBezTo>
                <a:cubicBezTo>
                  <a:pt x="284" y="169"/>
                  <a:pt x="284" y="160"/>
                  <a:pt x="284" y="142"/>
                </a:cubicBezTo>
                <a:cubicBezTo>
                  <a:pt x="284" y="133"/>
                  <a:pt x="284" y="125"/>
                  <a:pt x="265" y="125"/>
                </a:cubicBezTo>
              </a:path>
            </a:pathLst>
          </a:custGeom>
          <a:solidFill>
            <a:srgbClr val="4B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424" tIns="45712" rIns="91424" bIns="45712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1800" dirty="0">
              <a:latin typeface="Product Sans" panose="020B0403030502040203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E926A88-4952-4A26-B7C4-EA6504C29A49}"/>
              </a:ext>
            </a:extLst>
          </p:cNvPr>
          <p:cNvSpPr/>
          <p:nvPr/>
        </p:nvSpPr>
        <p:spPr>
          <a:xfrm>
            <a:off x="9241038" y="3972896"/>
            <a:ext cx="809853" cy="7899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BAC6070-7F1D-4D05-9279-492B297BD4AB}"/>
              </a:ext>
            </a:extLst>
          </p:cNvPr>
          <p:cNvSpPr txBox="1"/>
          <p:nvPr/>
        </p:nvSpPr>
        <p:spPr>
          <a:xfrm>
            <a:off x="9297377" y="4106255"/>
            <a:ext cx="69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Start  point</a:t>
            </a:r>
            <a:endParaRPr lang="en-US" sz="140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7124955-9CA7-495E-960D-2163F6E60561}"/>
              </a:ext>
            </a:extLst>
          </p:cNvPr>
          <p:cNvSpPr/>
          <p:nvPr/>
        </p:nvSpPr>
        <p:spPr>
          <a:xfrm>
            <a:off x="9267415" y="5420769"/>
            <a:ext cx="809853" cy="7899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90AD8F-93D8-4EC3-9020-B816F17FF2EF}"/>
              </a:ext>
            </a:extLst>
          </p:cNvPr>
          <p:cNvSpPr txBox="1"/>
          <p:nvPr/>
        </p:nvSpPr>
        <p:spPr>
          <a:xfrm>
            <a:off x="9323756" y="5554128"/>
            <a:ext cx="69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End  point</a:t>
            </a:r>
            <a:endParaRPr lang="en-US" sz="1400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772F09-7C86-4B47-9563-DFC22F8B1DC9}"/>
              </a:ext>
            </a:extLst>
          </p:cNvPr>
          <p:cNvCxnSpPr>
            <a:cxnSpLocks/>
          </p:cNvCxnSpPr>
          <p:nvPr/>
        </p:nvCxnSpPr>
        <p:spPr>
          <a:xfrm>
            <a:off x="9641150" y="4809058"/>
            <a:ext cx="0" cy="535299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900549"/>
      </p:ext>
    </p:extLst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20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 Matrix of STFT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98" name="Picture 2" descr="Illustration of short-time Fourier transform on the test signal x(t)  ">
            <a:extLst>
              <a:ext uri="{FF2B5EF4-FFF2-40B4-BE49-F238E27FC236}">
                <a16:creationId xmlns:a16="http://schemas.microsoft.com/office/drawing/2014/main" id="{48DE78EE-E520-4731-9724-90A051B0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71" y="1314220"/>
            <a:ext cx="4535885" cy="27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4">
                <a:extLst>
                  <a:ext uri="{FF2B5EF4-FFF2-40B4-BE49-F238E27FC236}">
                    <a16:creationId xmlns:a16="http://schemas.microsoft.com/office/drawing/2014/main" id="{A7F4467A-8497-4C39-83BC-736733A85583}"/>
                  </a:ext>
                </a:extLst>
              </p:cNvPr>
              <p:cNvSpPr txBox="1"/>
              <p:nvPr/>
            </p:nvSpPr>
            <p:spPr>
              <a:xfrm>
                <a:off x="603473" y="1455530"/>
                <a:ext cx="4439044" cy="205684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9095" indent="-367030">
                  <a:spcBef>
                    <a:spcPts val="100"/>
                  </a:spcBef>
                  <a:buFont typeface="Wingdings" panose="05000000000000000000" pitchFamily="2" charset="2"/>
                  <a:buChar char="q"/>
                  <a:tabLst>
                    <a:tab pos="379095" algn="l"/>
                    <a:tab pos="379730" algn="l"/>
                  </a:tabLst>
                </a:pPr>
                <a:r>
                  <a:rPr lang="en-GB" sz="1800" spc="-5" dirty="0">
                    <a:latin typeface="Arial"/>
                    <a:cs typeface="Arial"/>
                  </a:rPr>
                  <a:t>STFT</a:t>
                </a:r>
                <a:endParaRPr lang="en-US" sz="1800" dirty="0">
                  <a:solidFill>
                    <a:srgbClr val="FF00FF"/>
                  </a:solidFill>
                  <a:latin typeface="Arial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GB" sz="1400" spc="-5" dirty="0">
                  <a:latin typeface="Arial"/>
                  <a:cs typeface="Arial"/>
                </a:endParaRPr>
              </a:p>
              <a:p>
                <a:pPr marL="836295" lvl="1" indent="-367030">
                  <a:spcBef>
                    <a:spcPts val="100"/>
                  </a:spcBef>
                  <a:buFont typeface="Courier New" panose="02070309020205020404" pitchFamily="49" charset="0"/>
                  <a:buChar char="o"/>
                  <a:tabLst>
                    <a:tab pos="379095" algn="l"/>
                    <a:tab pos="3797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Spectral </a:t>
                </a:r>
                <a:r>
                  <a:rPr lang="en-US" sz="1400" dirty="0">
                    <a:latin typeface="Arial"/>
                    <a:cs typeface="Arial"/>
                  </a:rPr>
                  <a:t>matrix (# </a:t>
                </a:r>
                <a:r>
                  <a:rPr lang="en-US" sz="1400" spc="-5" dirty="0">
                    <a:latin typeface="Arial"/>
                    <a:cs typeface="Arial"/>
                  </a:rPr>
                  <a:t>frequency bins, </a:t>
                </a:r>
                <a:r>
                  <a:rPr lang="en-US" sz="1400" dirty="0">
                    <a:latin typeface="Arial"/>
                    <a:cs typeface="Arial"/>
                  </a:rPr>
                  <a:t>#</a:t>
                </a:r>
                <a:r>
                  <a:rPr lang="en-US" sz="1400" spc="-95" dirty="0">
                    <a:latin typeface="Arial"/>
                    <a:cs typeface="Arial"/>
                  </a:rPr>
                  <a:t> </a:t>
                </a:r>
                <a:r>
                  <a:rPr lang="en-US" sz="1400" spc="-5" dirty="0">
                    <a:latin typeface="Arial"/>
                    <a:cs typeface="Arial"/>
                  </a:rPr>
                  <a:t>frames)</a:t>
                </a: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US" sz="1400" spc="-5" dirty="0">
                  <a:latin typeface="Arial"/>
                  <a:cs typeface="Arial"/>
                </a:endParaRPr>
              </a:p>
              <a:p>
                <a:pPr marL="926465" lvl="2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#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𝑓𝑟𝑒𝑞𝑢𝑒𝑛𝑐𝑦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𝑏𝑖𝑛𝑠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 = 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𝑓𝑟𝑎𝑚𝑒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𝑠𝑖𝑧𝑒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GB" sz="1400" b="0" i="0" smtClean="0">
                          <a:latin typeface="Cambria Math" panose="02040503050406030204" pitchFamily="18" charset="0"/>
                          <a:cs typeface="Arial"/>
                        </a:rPr>
                        <m:t>+1</m:t>
                      </m:r>
                    </m:oMath>
                  </m:oMathPara>
                </a14:m>
                <a:endParaRPr lang="en-US" sz="1400" dirty="0">
                  <a:latin typeface="Arial"/>
                  <a:cs typeface="Arial"/>
                </a:endParaRPr>
              </a:p>
              <a:p>
                <a:pPr marL="926465" lvl="2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GB" sz="1400" b="0" i="1" dirty="0">
                  <a:latin typeface="Cambria Math" panose="02040503050406030204" pitchFamily="18" charset="0"/>
                  <a:cs typeface="Arial"/>
                </a:endParaRPr>
              </a:p>
              <a:p>
                <a:pPr marL="926465" lvl="2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#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𝑓𝑟𝑎𝑚𝑒𝑠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cs typeface="Arial"/>
                        </a:rPr>
                        <m:t>= 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𝑠𝑎𝑚𝑝𝑙𝑒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𝑠𝑖𝑧𝑒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 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𝑓𝑟𝑎𝑚𝑒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𝑠𝑖𝑧𝑒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h𝑜𝑝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cs typeface="Arial"/>
                            </a:rPr>
                            <m:t>𝑠𝑖𝑧𝑒</m:t>
                          </m:r>
                        </m:den>
                      </m:f>
                      <m:r>
                        <a:rPr lang="en-GB" sz="1400" b="0" i="0" smtClean="0">
                          <a:latin typeface="Cambria Math" panose="02040503050406030204" pitchFamily="18" charset="0"/>
                          <a:cs typeface="Arial"/>
                        </a:rPr>
                        <m:t>+1</m:t>
                      </m:r>
                    </m:oMath>
                  </m:oMathPara>
                </a14:m>
                <a:endParaRPr lang="en-US" sz="14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1" name="object 4">
                <a:extLst>
                  <a:ext uri="{FF2B5EF4-FFF2-40B4-BE49-F238E27FC236}">
                    <a16:creationId xmlns:a16="http://schemas.microsoft.com/office/drawing/2014/main" id="{A7F4467A-8497-4C39-83BC-736733A85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3" y="1455530"/>
                <a:ext cx="4439044" cy="2056845"/>
              </a:xfrm>
              <a:prstGeom prst="rect">
                <a:avLst/>
              </a:prstGeom>
              <a:blipFill>
                <a:blip r:embed="rId3"/>
                <a:stretch>
                  <a:fillRect l="-2747" t="-3264" b="-2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bject 4">
            <a:extLst>
              <a:ext uri="{FF2B5EF4-FFF2-40B4-BE49-F238E27FC236}">
                <a16:creationId xmlns:a16="http://schemas.microsoft.com/office/drawing/2014/main" id="{3C4D4B63-52B5-47A7-89FD-118184C3419B}"/>
              </a:ext>
            </a:extLst>
          </p:cNvPr>
          <p:cNvSpPr txBox="1"/>
          <p:nvPr/>
        </p:nvSpPr>
        <p:spPr>
          <a:xfrm>
            <a:off x="7753729" y="4057096"/>
            <a:ext cx="222036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lvl="1">
              <a:spcBef>
                <a:spcPts val="100"/>
              </a:spcBef>
              <a:tabLst>
                <a:tab pos="379095" algn="l"/>
                <a:tab pos="379730" algn="l"/>
              </a:tabLst>
            </a:pPr>
            <a:r>
              <a:rPr lang="en-GB" sz="1400" spc="-5" dirty="0">
                <a:latin typeface="Arial"/>
                <a:cs typeface="Arial"/>
              </a:rPr>
              <a:t>Number of Frames </a:t>
            </a:r>
            <a:endParaRPr sz="1400" spc="-5" dirty="0">
              <a:latin typeface="Arial"/>
              <a:cs typeface="Arial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6EA40D2-1AF9-495B-96DC-5704CBC7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12" y="4444196"/>
            <a:ext cx="4125659" cy="18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4">
                <a:extLst>
                  <a:ext uri="{FF2B5EF4-FFF2-40B4-BE49-F238E27FC236}">
                    <a16:creationId xmlns:a16="http://schemas.microsoft.com/office/drawing/2014/main" id="{7E130F61-A4E1-4F77-A81B-6A0C879A572E}"/>
                  </a:ext>
                </a:extLst>
              </p:cNvPr>
              <p:cNvSpPr txBox="1"/>
              <p:nvPr/>
            </p:nvSpPr>
            <p:spPr>
              <a:xfrm>
                <a:off x="603473" y="3887491"/>
                <a:ext cx="4439044" cy="259308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9095" indent="-367030">
                  <a:spcBef>
                    <a:spcPts val="100"/>
                  </a:spcBef>
                  <a:buFont typeface="Wingdings" panose="05000000000000000000" pitchFamily="2" charset="2"/>
                  <a:buChar char="q"/>
                  <a:tabLst>
                    <a:tab pos="379095" algn="l"/>
                    <a:tab pos="379730" algn="l"/>
                  </a:tabLst>
                </a:pPr>
                <a:r>
                  <a:rPr lang="en-GB" spc="-5" dirty="0">
                    <a:latin typeface="Arial"/>
                    <a:cs typeface="Arial"/>
                  </a:rPr>
                  <a:t>Our mentioned audio example</a:t>
                </a:r>
                <a:r>
                  <a:rPr lang="en-GB" sz="1400" spc="-5" dirty="0">
                    <a:latin typeface="Arial"/>
                    <a:cs typeface="Arial"/>
                  </a:rPr>
                  <a:t>,</a:t>
                </a:r>
              </a:p>
              <a:p>
                <a:pPr marL="12065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GB" sz="1400" spc="-5" dirty="0">
                  <a:latin typeface="Arial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r>
                  <a:rPr lang="en-US" sz="1200" dirty="0">
                    <a:latin typeface="Arial"/>
                    <a:cs typeface="Arial"/>
                  </a:rPr>
                  <a:t>Sample size     : 174943</a:t>
                </a: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r>
                  <a:rPr lang="en-US" sz="1200" dirty="0">
                    <a:latin typeface="Arial"/>
                    <a:cs typeface="Arial"/>
                  </a:rPr>
                  <a:t>FRAME_SIZE  : 2048</a:t>
                </a: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r>
                  <a:rPr lang="en-US" sz="1200" dirty="0">
                    <a:latin typeface="Arial"/>
                    <a:cs typeface="Arial"/>
                  </a:rPr>
                  <a:t>HOP_SIZE       : 512</a:t>
                </a: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#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𝑓𝑟𝑒𝑞𝑢𝑒𝑛𝑐𝑦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𝑏𝑖𝑛𝑠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 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2048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den>
                      </m:f>
                      <m:r>
                        <a:rPr lang="en-GB" sz="1200" b="0" i="0" smtClean="0">
                          <a:latin typeface="Cambria Math" panose="02040503050406030204" pitchFamily="18" charset="0"/>
                          <a:cs typeface="Arial"/>
                        </a:rPr>
                        <m:t>+1⇒1025</m:t>
                      </m:r>
                    </m:oMath>
                  </m:oMathPara>
                </a14:m>
                <a:endParaRPr lang="en-GB" sz="1200" b="0" i="0" dirty="0">
                  <a:latin typeface="Cambria Math" panose="02040503050406030204" pitchFamily="18" charset="0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GB" sz="1200" b="0" i="1" dirty="0">
                  <a:latin typeface="Cambria Math" panose="02040503050406030204" pitchFamily="18" charset="0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#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𝑓𝑟𝑎𝑚𝑒𝑠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cs typeface="Arial"/>
                        </a:rPr>
                        <m:t>= 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174943 −2048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  <a:cs typeface="Arial"/>
                            </a:rPr>
                            <m:t>512</m:t>
                          </m:r>
                        </m:den>
                      </m:f>
                      <m:r>
                        <a:rPr lang="en-GB" sz="1200" b="0" i="0" smtClean="0">
                          <a:latin typeface="Cambria Math" panose="02040503050406030204" pitchFamily="18" charset="0"/>
                          <a:cs typeface="Arial"/>
                        </a:rPr>
                        <m:t>+1⇒338</m:t>
                      </m:r>
                    </m:oMath>
                  </m:oMathPara>
                </a14:m>
                <a:endParaRPr lang="en-US" sz="1200" dirty="0">
                  <a:latin typeface="Arial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US" sz="1200" dirty="0">
                  <a:latin typeface="Arial"/>
                  <a:cs typeface="Arial"/>
                </a:endParaRP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r>
                  <a:rPr lang="en-US" sz="1200" dirty="0">
                    <a:latin typeface="Arial"/>
                    <a:cs typeface="Arial"/>
                  </a:rPr>
                  <a:t>Special Matrix (1025 , 338)</a:t>
                </a:r>
              </a:p>
              <a:p>
                <a:pPr marL="469265" lvl="1">
                  <a:spcBef>
                    <a:spcPts val="100"/>
                  </a:spcBef>
                  <a:tabLst>
                    <a:tab pos="379095" algn="l"/>
                    <a:tab pos="379730" algn="l"/>
                  </a:tabLst>
                </a:pPr>
                <a:endParaRPr lang="en-US" sz="12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24" name="object 4">
                <a:extLst>
                  <a:ext uri="{FF2B5EF4-FFF2-40B4-BE49-F238E27FC236}">
                    <a16:creationId xmlns:a16="http://schemas.microsoft.com/office/drawing/2014/main" id="{7E130F61-A4E1-4F77-A81B-6A0C879A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3" y="3887491"/>
                <a:ext cx="4439044" cy="2593082"/>
              </a:xfrm>
              <a:prstGeom prst="rect">
                <a:avLst/>
              </a:prstGeom>
              <a:blipFill>
                <a:blip r:embed="rId5"/>
                <a:stretch>
                  <a:fillRect l="-2747" t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96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4">
            <a:extLst>
              <a:ext uri="{FF2B5EF4-FFF2-40B4-BE49-F238E27FC236}">
                <a16:creationId xmlns:a16="http://schemas.microsoft.com/office/drawing/2014/main" id="{DCFD1A13-2B88-47B7-AAE9-AD6F3296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6">
            <a:extLst>
              <a:ext uri="{FF2B5EF4-FFF2-40B4-BE49-F238E27FC236}">
                <a16:creationId xmlns:a16="http://schemas.microsoft.com/office/drawing/2014/main" id="{F5CE4102-C93A-420A-98A7-5A7DD0C5C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244BF8C-BFA2-45B0-B5E4-F9E29BE80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7" y="686814"/>
            <a:ext cx="4856199" cy="21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7684" y="6130113"/>
            <a:ext cx="548640" cy="548640"/>
          </a:xfrm>
          <a:prstGeom prst="ellipse">
            <a:avLst/>
          </a:prstGeom>
          <a:solidFill>
            <a:srgbClr val="4F536C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7C63746-096E-444B-A8FA-0CF134AA340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0" name="Picture 2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29C5C2F-B982-49DD-8394-CD1CDB44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3471531"/>
            <a:ext cx="2023736" cy="23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6602549" y="2871982"/>
            <a:ext cx="5034784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-285750" algn="l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Wondering If we have time-frequency spectrogram matrix then why don’t we use it as ideal sound feature ?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67ADA6-4D0D-484B-ACC1-47AF6C3F3A80}"/>
              </a:ext>
            </a:extLst>
          </p:cNvPr>
          <p:cNvSpPr txBox="1"/>
          <p:nvPr/>
        </p:nvSpPr>
        <p:spPr>
          <a:xfrm>
            <a:off x="5420653" y="4462824"/>
            <a:ext cx="5034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28795" algn="l"/>
              </a:tabLst>
            </a:pPr>
            <a:r>
              <a:rPr lang="en-GB" sz="32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keep on thinking  </a:t>
            </a:r>
            <a:r>
              <a:rPr lang="id-ID" sz="32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  <a:endParaRPr lang="en-US" sz="3200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1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22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Psychoacoustic Experiment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7F4467A-8497-4C39-83BC-736733A85583}"/>
              </a:ext>
            </a:extLst>
          </p:cNvPr>
          <p:cNvSpPr txBox="1"/>
          <p:nvPr/>
        </p:nvSpPr>
        <p:spPr>
          <a:xfrm>
            <a:off x="603472" y="1455530"/>
            <a:ext cx="5300177" cy="1097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GB" sz="1800" spc="-5" dirty="0">
                <a:latin typeface="Arial"/>
                <a:cs typeface="Arial"/>
              </a:rPr>
              <a:t>1</a:t>
            </a:r>
            <a:r>
              <a:rPr lang="en-GB" sz="1800" spc="-5" baseline="30000" dirty="0">
                <a:latin typeface="Arial"/>
                <a:cs typeface="Arial"/>
              </a:rPr>
              <a:t>st</a:t>
            </a:r>
            <a:r>
              <a:rPr lang="en-GB" sz="1800" spc="-5" dirty="0">
                <a:latin typeface="Arial"/>
                <a:cs typeface="Arial"/>
              </a:rPr>
              <a:t> example: C2 – C4 =&gt; (65 – 262Hz)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GB" sz="1800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GB" sz="1800" spc="-5" dirty="0">
                <a:latin typeface="Arial"/>
                <a:cs typeface="Arial"/>
              </a:rPr>
              <a:t>2</a:t>
            </a:r>
            <a:r>
              <a:rPr lang="en-GB" sz="1800" spc="-5" baseline="30000" dirty="0">
                <a:latin typeface="Arial"/>
                <a:cs typeface="Arial"/>
              </a:rPr>
              <a:t>nd</a:t>
            </a:r>
            <a:r>
              <a:rPr lang="en-GB" sz="1800" spc="-5" dirty="0">
                <a:latin typeface="Arial"/>
                <a:cs typeface="Arial"/>
              </a:rPr>
              <a:t> example: G6 – A6 =&gt; (1568 – 1760Hz)</a:t>
            </a:r>
          </a:p>
          <a:p>
            <a:pPr marL="469265" lvl="1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C78FC-05AE-47B1-AD29-782BA4551670}"/>
              </a:ext>
            </a:extLst>
          </p:cNvPr>
          <p:cNvSpPr txBox="1"/>
          <p:nvPr/>
        </p:nvSpPr>
        <p:spPr>
          <a:xfrm>
            <a:off x="6374167" y="1560173"/>
            <a:ext cx="191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spc="-5" dirty="0">
                <a:solidFill>
                  <a:schemeClr val="accent6"/>
                </a:solidFill>
                <a:latin typeface="Arial"/>
                <a:cs typeface="Arial"/>
              </a:rPr>
              <a:t>200 Hz</a:t>
            </a:r>
            <a:endParaRPr lang="en-US" sz="3200" b="1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58B711-5090-49FB-9653-C8C690900E6E}"/>
              </a:ext>
            </a:extLst>
          </p:cNvPr>
          <p:cNvSpPr txBox="1"/>
          <p:nvPr/>
        </p:nvSpPr>
        <p:spPr>
          <a:xfrm>
            <a:off x="490410" y="2886549"/>
            <a:ext cx="403187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kern="0" dirty="0">
                <a:solidFill>
                  <a:srgbClr val="262626"/>
                </a:solidFill>
              </a:rPr>
              <a:t>What should be the ideal audio feature ?</a:t>
            </a: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C1972-31CE-4DC3-855C-0A3C7371D7E4}"/>
              </a:ext>
            </a:extLst>
          </p:cNvPr>
          <p:cNvSpPr txBox="1"/>
          <p:nvPr/>
        </p:nvSpPr>
        <p:spPr>
          <a:xfrm>
            <a:off x="877914" y="3381405"/>
            <a:ext cx="6992940" cy="258532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="1" kern="0" dirty="0">
                <a:solidFill>
                  <a:schemeClr val="bg2">
                    <a:lumMod val="75000"/>
                  </a:schemeClr>
                </a:solidFill>
              </a:rPr>
              <a:t>Time – frequency Representation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b="1" kern="0" dirty="0">
              <a:solidFill>
                <a:srgbClr val="262626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b="1" kern="0" dirty="0">
                <a:solidFill>
                  <a:srgbClr val="262626"/>
                </a:solidFill>
              </a:rPr>
              <a:t>Perceptually-relevant frequency representation</a:t>
            </a:r>
          </a:p>
          <a:p>
            <a:pPr lvl="1">
              <a:defRPr/>
            </a:pPr>
            <a:endParaRPr lang="en-CA" b="1" kern="0" dirty="0">
              <a:solidFill>
                <a:srgbClr val="262626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CA" b="1" kern="0" dirty="0">
                <a:solidFill>
                  <a:srgbClr val="262626"/>
                </a:solidFill>
              </a:rPr>
              <a:t>Mel Spectrograms </a:t>
            </a:r>
            <a:r>
              <a:rPr lang="en-CA" sz="1200" spc="-5" dirty="0">
                <a:latin typeface="Arial"/>
                <a:cs typeface="Arial"/>
              </a:rPr>
              <a:t>(equal distances on the scale have same “perceptual” distance)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endParaRPr lang="en-CA" spc="-5" dirty="0">
              <a:latin typeface="Arial"/>
              <a:cs typeface="Arial"/>
            </a:endParaRP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CA" spc="-5" dirty="0">
                <a:latin typeface="Arial"/>
                <a:cs typeface="Arial"/>
              </a:rPr>
              <a:t>1</a:t>
            </a:r>
            <a:r>
              <a:rPr lang="en-CA" spc="-5" baseline="30000" dirty="0">
                <a:latin typeface="Arial"/>
                <a:cs typeface="Arial"/>
              </a:rPr>
              <a:t>st</a:t>
            </a:r>
            <a:r>
              <a:rPr lang="en-CA" spc="-5" dirty="0">
                <a:latin typeface="Arial"/>
                <a:cs typeface="Arial"/>
              </a:rPr>
              <a:t> pair of note (500ml    – 510ml)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CA" spc="-5" dirty="0">
                <a:latin typeface="Arial"/>
                <a:cs typeface="Arial"/>
              </a:rPr>
              <a:t>2</a:t>
            </a:r>
            <a:r>
              <a:rPr lang="en-CA" spc="-5" baseline="30000" dirty="0">
                <a:latin typeface="Arial"/>
                <a:cs typeface="Arial"/>
              </a:rPr>
              <a:t>nd</a:t>
            </a:r>
            <a:r>
              <a:rPr lang="en-CA" spc="-5" dirty="0">
                <a:latin typeface="Arial"/>
                <a:cs typeface="Arial"/>
              </a:rPr>
              <a:t> pair of note (1000ml – 1010ml)</a:t>
            </a:r>
          </a:p>
          <a:p>
            <a:pPr marL="742950" lvl="1" indent="-285750">
              <a:buFont typeface="Wingdings" panose="05000000000000000000" pitchFamily="2" charset="2"/>
              <a:buChar char="§"/>
              <a:defRPr/>
            </a:pPr>
            <a:r>
              <a:rPr lang="en-CA" spc="-5" dirty="0">
                <a:latin typeface="Arial"/>
                <a:cs typeface="Arial"/>
              </a:rPr>
              <a:t>Perceptual distance and pitch distance is same </a:t>
            </a:r>
          </a:p>
        </p:txBody>
      </p:sp>
    </p:spTree>
    <p:extLst>
      <p:ext uri="{BB962C8B-B14F-4D97-AF65-F5344CB8AC3E}">
        <p14:creationId xmlns:p14="http://schemas.microsoft.com/office/powerpoint/2010/main" val="399483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23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CA" dirty="0">
                <a:solidFill>
                  <a:srgbClr val="262E33"/>
                </a:solidFill>
              </a:rPr>
              <a:t>Convert Frequencies to Mel Scale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7F4467A-8497-4C39-83BC-736733A85583}"/>
              </a:ext>
            </a:extLst>
          </p:cNvPr>
          <p:cNvSpPr txBox="1"/>
          <p:nvPr/>
        </p:nvSpPr>
        <p:spPr>
          <a:xfrm>
            <a:off x="603472" y="1455530"/>
            <a:ext cx="5300177" cy="1615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Choose number of “Mel” bands</a:t>
            </a: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GB" spc="-5" dirty="0">
                <a:latin typeface="Arial"/>
                <a:cs typeface="Arial"/>
              </a:rPr>
              <a:t>Construct “Mel” filter banks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Apply “Mel” filter banks to spectrogram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D7FD1DD-AB4E-4231-B50A-87C1773036B4}"/>
              </a:ext>
            </a:extLst>
          </p:cNvPr>
          <p:cNvSpPr txBox="1"/>
          <p:nvPr/>
        </p:nvSpPr>
        <p:spPr>
          <a:xfrm>
            <a:off x="697754" y="3560584"/>
            <a:ext cx="3641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How </a:t>
            </a:r>
            <a:r>
              <a:rPr sz="2800" dirty="0">
                <a:latin typeface="Arial"/>
                <a:cs typeface="Arial"/>
              </a:rPr>
              <a:t>many mel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bands?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9F69286-0D9A-41DC-9009-2ECB2DA02923}"/>
              </a:ext>
            </a:extLst>
          </p:cNvPr>
          <p:cNvSpPr txBox="1"/>
          <p:nvPr/>
        </p:nvSpPr>
        <p:spPr>
          <a:xfrm>
            <a:off x="5903649" y="2750403"/>
            <a:ext cx="421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40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72FFF9C7-37EE-4C38-86DC-566D400295A4}"/>
              </a:ext>
            </a:extLst>
          </p:cNvPr>
          <p:cNvSpPr txBox="1"/>
          <p:nvPr/>
        </p:nvSpPr>
        <p:spPr>
          <a:xfrm>
            <a:off x="6970447" y="2674203"/>
            <a:ext cx="77152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128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</a:pPr>
            <a:r>
              <a:rPr sz="2800" spc="-5" dirty="0">
                <a:latin typeface="Arial"/>
                <a:cs typeface="Arial"/>
              </a:rPr>
              <a:t>60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06E17733-7BE3-47F9-B9A2-F9CE489E83A8}"/>
              </a:ext>
            </a:extLst>
          </p:cNvPr>
          <p:cNvSpPr txBox="1"/>
          <p:nvPr/>
        </p:nvSpPr>
        <p:spPr>
          <a:xfrm>
            <a:off x="8189645" y="3131402"/>
            <a:ext cx="4210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90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974B87DC-205A-4069-9280-3BC1481B7BC6}"/>
              </a:ext>
            </a:extLst>
          </p:cNvPr>
          <p:cNvSpPr txBox="1"/>
          <p:nvPr/>
        </p:nvSpPr>
        <p:spPr>
          <a:xfrm>
            <a:off x="6208449" y="4579199"/>
            <a:ext cx="4250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00FF00"/>
                </a:solidFill>
                <a:latin typeface="Arial"/>
                <a:cs typeface="Arial"/>
              </a:rPr>
              <a:t>It depends on the</a:t>
            </a:r>
            <a:r>
              <a:rPr sz="2800" spc="-9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FF00"/>
                </a:solidFill>
                <a:latin typeface="Arial"/>
                <a:cs typeface="Arial"/>
              </a:rPr>
              <a:t>problem!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19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24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 Frequencies to Mel Scale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7F4467A-8497-4C39-83BC-736733A85583}"/>
              </a:ext>
            </a:extLst>
          </p:cNvPr>
          <p:cNvSpPr txBox="1"/>
          <p:nvPr/>
        </p:nvSpPr>
        <p:spPr>
          <a:xfrm>
            <a:off x="603472" y="1455530"/>
            <a:ext cx="5300177" cy="1615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Choose number of “Mel” bands</a:t>
            </a: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GB" spc="-5" dirty="0">
                <a:solidFill>
                  <a:schemeClr val="accent6"/>
                </a:solidFill>
                <a:latin typeface="Arial"/>
                <a:cs typeface="Arial"/>
              </a:rPr>
              <a:t>Construct “Mel” filter banks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Apply “Mel” filter banks to spectrogram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58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25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Mel Scale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7F4467A-8497-4C39-83BC-736733A85583}"/>
              </a:ext>
            </a:extLst>
          </p:cNvPr>
          <p:cNvSpPr txBox="1"/>
          <p:nvPr/>
        </p:nvSpPr>
        <p:spPr>
          <a:xfrm>
            <a:off x="603472" y="1455530"/>
            <a:ext cx="10236163" cy="1097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Convert lowest / highest frequency to Mel</a:t>
            </a: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US" sz="1800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4C1A815F-0EA3-4172-9107-0D3EE4C3DD11}"/>
              </a:ext>
            </a:extLst>
          </p:cNvPr>
          <p:cNvSpPr/>
          <p:nvPr/>
        </p:nvSpPr>
        <p:spPr>
          <a:xfrm>
            <a:off x="4236606" y="1758450"/>
            <a:ext cx="2969893" cy="641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150C89C7-9E89-4D96-A45B-7D8C3156F005}"/>
              </a:ext>
            </a:extLst>
          </p:cNvPr>
          <p:cNvSpPr txBox="1"/>
          <p:nvPr/>
        </p:nvSpPr>
        <p:spPr>
          <a:xfrm>
            <a:off x="603472" y="2702843"/>
            <a:ext cx="10236163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Create # bands equally spaced points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  <p:sp>
        <p:nvSpPr>
          <p:cNvPr id="46" name="object 4">
            <a:extLst>
              <a:ext uri="{FF2B5EF4-FFF2-40B4-BE49-F238E27FC236}">
                <a16:creationId xmlns:a16="http://schemas.microsoft.com/office/drawing/2014/main" id="{03677213-2855-4096-A62C-024F8C333FE0}"/>
              </a:ext>
            </a:extLst>
          </p:cNvPr>
          <p:cNvSpPr txBox="1"/>
          <p:nvPr/>
        </p:nvSpPr>
        <p:spPr>
          <a:xfrm>
            <a:off x="615228" y="3654397"/>
            <a:ext cx="102361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Convert points back to Hertz</a:t>
            </a:r>
          </a:p>
        </p:txBody>
      </p:sp>
      <p:sp>
        <p:nvSpPr>
          <p:cNvPr id="47" name="object 4">
            <a:extLst>
              <a:ext uri="{FF2B5EF4-FFF2-40B4-BE49-F238E27FC236}">
                <a16:creationId xmlns:a16="http://schemas.microsoft.com/office/drawing/2014/main" id="{3A05AB72-7AEB-4F39-AFF8-447332D6FDCD}"/>
              </a:ext>
            </a:extLst>
          </p:cNvPr>
          <p:cNvSpPr txBox="1"/>
          <p:nvPr/>
        </p:nvSpPr>
        <p:spPr>
          <a:xfrm>
            <a:off x="615227" y="4640123"/>
            <a:ext cx="102361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Round to nearest frequency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bin</a:t>
            </a: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9D0D91B4-FE61-4BAD-B7D6-8ED4B2EA25C5}"/>
              </a:ext>
            </a:extLst>
          </p:cNvPr>
          <p:cNvSpPr txBox="1"/>
          <p:nvPr/>
        </p:nvSpPr>
        <p:spPr>
          <a:xfrm>
            <a:off x="603472" y="5597613"/>
            <a:ext cx="10236163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Create triangular</a:t>
            </a:r>
            <a:r>
              <a:rPr lang="en-US" spc="-1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filters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151364AE-151D-43C5-9486-61D8AAF6FA73}"/>
              </a:ext>
            </a:extLst>
          </p:cNvPr>
          <p:cNvSpPr/>
          <p:nvPr/>
        </p:nvSpPr>
        <p:spPr>
          <a:xfrm>
            <a:off x="4249714" y="3999538"/>
            <a:ext cx="3051618" cy="432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50" name="object 5">
            <a:extLst>
              <a:ext uri="{FF2B5EF4-FFF2-40B4-BE49-F238E27FC236}">
                <a16:creationId xmlns:a16="http://schemas.microsoft.com/office/drawing/2014/main" id="{62754032-307D-4253-88BB-F0B7AE07A577}"/>
              </a:ext>
            </a:extLst>
          </p:cNvPr>
          <p:cNvGrpSpPr/>
          <p:nvPr/>
        </p:nvGrpSpPr>
        <p:grpSpPr>
          <a:xfrm>
            <a:off x="4236606" y="3230324"/>
            <a:ext cx="3382645" cy="167640"/>
            <a:chOff x="2331937" y="2629882"/>
            <a:chExt cx="3382645" cy="167640"/>
          </a:xfrm>
        </p:grpSpPr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40B645A8-C227-4532-8402-9C7F528E39CA}"/>
                </a:ext>
              </a:extLst>
            </p:cNvPr>
            <p:cNvSpPr/>
            <p:nvPr/>
          </p:nvSpPr>
          <p:spPr>
            <a:xfrm>
              <a:off x="2401147" y="2713544"/>
              <a:ext cx="3150870" cy="0"/>
            </a:xfrm>
            <a:custGeom>
              <a:avLst/>
              <a:gdLst/>
              <a:ahLst/>
              <a:cxnLst/>
              <a:rect l="l" t="t" r="r" b="b"/>
              <a:pathLst>
                <a:path w="3150870">
                  <a:moveTo>
                    <a:pt x="0" y="0"/>
                  </a:moveTo>
                  <a:lnTo>
                    <a:pt x="315029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AC17D0F1-D2B4-4F0E-B512-67C53E107FB6}"/>
                </a:ext>
              </a:extLst>
            </p:cNvPr>
            <p:cNvSpPr/>
            <p:nvPr/>
          </p:nvSpPr>
          <p:spPr>
            <a:xfrm>
              <a:off x="2331937" y="2629882"/>
              <a:ext cx="167324" cy="167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608D7FB-B615-41FA-AB03-93E1756D202D}"/>
                </a:ext>
              </a:extLst>
            </p:cNvPr>
            <p:cNvSpPr/>
            <p:nvPr/>
          </p:nvSpPr>
          <p:spPr>
            <a:xfrm>
              <a:off x="5546676" y="2629882"/>
              <a:ext cx="167324" cy="167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">
            <a:extLst>
              <a:ext uri="{FF2B5EF4-FFF2-40B4-BE49-F238E27FC236}">
                <a16:creationId xmlns:a16="http://schemas.microsoft.com/office/drawing/2014/main" id="{8F433203-8245-4658-BBE5-7AE6D5A1E2F2}"/>
              </a:ext>
            </a:extLst>
          </p:cNvPr>
          <p:cNvGrpSpPr/>
          <p:nvPr/>
        </p:nvGrpSpPr>
        <p:grpSpPr>
          <a:xfrm>
            <a:off x="4236606" y="3230324"/>
            <a:ext cx="3382645" cy="167640"/>
            <a:chOff x="2331937" y="2629882"/>
            <a:chExt cx="3382645" cy="167640"/>
          </a:xfrm>
        </p:grpSpPr>
        <p:sp>
          <p:nvSpPr>
            <p:cNvPr id="55" name="object 6">
              <a:extLst>
                <a:ext uri="{FF2B5EF4-FFF2-40B4-BE49-F238E27FC236}">
                  <a16:creationId xmlns:a16="http://schemas.microsoft.com/office/drawing/2014/main" id="{0CB0591C-A93D-443F-8CF6-1F95ABC3F171}"/>
                </a:ext>
              </a:extLst>
            </p:cNvPr>
            <p:cNvSpPr/>
            <p:nvPr/>
          </p:nvSpPr>
          <p:spPr>
            <a:xfrm>
              <a:off x="2401147" y="2713544"/>
              <a:ext cx="3150870" cy="0"/>
            </a:xfrm>
            <a:custGeom>
              <a:avLst/>
              <a:gdLst/>
              <a:ahLst/>
              <a:cxnLst/>
              <a:rect l="l" t="t" r="r" b="b"/>
              <a:pathLst>
                <a:path w="3150870">
                  <a:moveTo>
                    <a:pt x="0" y="0"/>
                  </a:moveTo>
                  <a:lnTo>
                    <a:pt x="3150291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7">
              <a:extLst>
                <a:ext uri="{FF2B5EF4-FFF2-40B4-BE49-F238E27FC236}">
                  <a16:creationId xmlns:a16="http://schemas.microsoft.com/office/drawing/2014/main" id="{FD75E346-CA7C-438C-BF3A-F6552D133BA0}"/>
                </a:ext>
              </a:extLst>
            </p:cNvPr>
            <p:cNvSpPr/>
            <p:nvPr/>
          </p:nvSpPr>
          <p:spPr>
            <a:xfrm>
              <a:off x="2331937" y="2629882"/>
              <a:ext cx="167324" cy="1673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8">
              <a:extLst>
                <a:ext uri="{FF2B5EF4-FFF2-40B4-BE49-F238E27FC236}">
                  <a16:creationId xmlns:a16="http://schemas.microsoft.com/office/drawing/2014/main" id="{9E5B9FFC-AFCE-4470-AE13-9757CB8F8C82}"/>
                </a:ext>
              </a:extLst>
            </p:cNvPr>
            <p:cNvSpPr/>
            <p:nvPr/>
          </p:nvSpPr>
          <p:spPr>
            <a:xfrm>
              <a:off x="5546676" y="2629882"/>
              <a:ext cx="167324" cy="1673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9">
              <a:extLst>
                <a:ext uri="{FF2B5EF4-FFF2-40B4-BE49-F238E27FC236}">
                  <a16:creationId xmlns:a16="http://schemas.microsoft.com/office/drawing/2014/main" id="{43364595-F342-44BC-B46A-5E80E3917CCF}"/>
                </a:ext>
              </a:extLst>
            </p:cNvPr>
            <p:cNvSpPr/>
            <p:nvPr/>
          </p:nvSpPr>
          <p:spPr>
            <a:xfrm>
              <a:off x="2789131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33756FC5-73B8-48DF-9E84-129CC416A4A1}"/>
                </a:ext>
              </a:extLst>
            </p:cNvPr>
            <p:cNvSpPr/>
            <p:nvPr/>
          </p:nvSpPr>
          <p:spPr>
            <a:xfrm>
              <a:off x="3246331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1">
              <a:extLst>
                <a:ext uri="{FF2B5EF4-FFF2-40B4-BE49-F238E27FC236}">
                  <a16:creationId xmlns:a16="http://schemas.microsoft.com/office/drawing/2014/main" id="{8BF62E93-B03F-4596-8557-4FF374924256}"/>
                </a:ext>
              </a:extLst>
            </p:cNvPr>
            <p:cNvSpPr/>
            <p:nvPr/>
          </p:nvSpPr>
          <p:spPr>
            <a:xfrm>
              <a:off x="3703530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12">
              <a:extLst>
                <a:ext uri="{FF2B5EF4-FFF2-40B4-BE49-F238E27FC236}">
                  <a16:creationId xmlns:a16="http://schemas.microsoft.com/office/drawing/2014/main" id="{EDA3650D-0F1B-43BE-8184-BF72A104040A}"/>
                </a:ext>
              </a:extLst>
            </p:cNvPr>
            <p:cNvSpPr/>
            <p:nvPr/>
          </p:nvSpPr>
          <p:spPr>
            <a:xfrm>
              <a:off x="4160729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3">
              <a:extLst>
                <a:ext uri="{FF2B5EF4-FFF2-40B4-BE49-F238E27FC236}">
                  <a16:creationId xmlns:a16="http://schemas.microsoft.com/office/drawing/2014/main" id="{52C3156C-B091-4DD4-A2EC-A5375AA18810}"/>
                </a:ext>
              </a:extLst>
            </p:cNvPr>
            <p:cNvSpPr/>
            <p:nvPr/>
          </p:nvSpPr>
          <p:spPr>
            <a:xfrm>
              <a:off x="4617928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4">
              <a:extLst>
                <a:ext uri="{FF2B5EF4-FFF2-40B4-BE49-F238E27FC236}">
                  <a16:creationId xmlns:a16="http://schemas.microsoft.com/office/drawing/2014/main" id="{A0DABDDA-794F-48A9-BED0-6F2FA6575A56}"/>
                </a:ext>
              </a:extLst>
            </p:cNvPr>
            <p:cNvSpPr/>
            <p:nvPr/>
          </p:nvSpPr>
          <p:spPr>
            <a:xfrm>
              <a:off x="5075127" y="2629882"/>
              <a:ext cx="167324" cy="1673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65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6" grpId="0"/>
      <p:bldP spid="47" grpId="0"/>
      <p:bldP spid="48" grpId="0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26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Mel Scale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1E29881E-3C7F-4403-A5D9-315050624069}"/>
              </a:ext>
            </a:extLst>
          </p:cNvPr>
          <p:cNvSpPr/>
          <p:nvPr/>
        </p:nvSpPr>
        <p:spPr>
          <a:xfrm>
            <a:off x="1580225" y="1371296"/>
            <a:ext cx="7287838" cy="2299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562732-EC79-4D85-AC70-FB03FA78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22" y="3794863"/>
            <a:ext cx="5400545" cy="254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2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27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 Frequencies to Mel Scale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7F4467A-8497-4C39-83BC-736733A85583}"/>
              </a:ext>
            </a:extLst>
          </p:cNvPr>
          <p:cNvSpPr txBox="1"/>
          <p:nvPr/>
        </p:nvSpPr>
        <p:spPr>
          <a:xfrm>
            <a:off x="603472" y="1455530"/>
            <a:ext cx="5300177" cy="1615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Arial"/>
                <a:cs typeface="Arial"/>
              </a:rPr>
              <a:t>Choose number of “Mel” bands</a:t>
            </a: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GB" spc="-5" dirty="0">
                <a:latin typeface="Arial"/>
                <a:cs typeface="Arial"/>
              </a:rPr>
              <a:t>Construct “Mel” filter banks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pc="-5" dirty="0">
                <a:solidFill>
                  <a:schemeClr val="accent6"/>
                </a:solidFill>
                <a:latin typeface="Arial"/>
                <a:cs typeface="Arial"/>
              </a:rPr>
              <a:t>Apply “Mel” filter banks to spectrogram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7538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28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“Mel” filter bands to spectrogram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D5ECBF6-C2CC-4838-A3C4-6FE60FBD0DA0}"/>
              </a:ext>
            </a:extLst>
          </p:cNvPr>
          <p:cNvSpPr txBox="1"/>
          <p:nvPr/>
        </p:nvSpPr>
        <p:spPr>
          <a:xfrm>
            <a:off x="1094693" y="1735857"/>
            <a:ext cx="601853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 = (# bands, framesize / 2 + 1)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Y = (framesize / 2 + 1, # frames)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10A6F3B-85F1-4E5B-BE4C-EDC71C6123DF}"/>
              </a:ext>
            </a:extLst>
          </p:cNvPr>
          <p:cNvSpPr txBox="1"/>
          <p:nvPr/>
        </p:nvSpPr>
        <p:spPr>
          <a:xfrm>
            <a:off x="1094693" y="1742269"/>
            <a:ext cx="601853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M = (# bands, </a:t>
            </a:r>
            <a:r>
              <a:rPr sz="2400" spc="-5" dirty="0">
                <a:solidFill>
                  <a:srgbClr val="00FF00"/>
                </a:solidFill>
                <a:latin typeface="Arial"/>
                <a:cs typeface="Arial"/>
              </a:rPr>
              <a:t>framesize / 2 + 1</a:t>
            </a:r>
            <a:r>
              <a:rPr sz="2400" spc="-5" dirty="0"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Y = (</a:t>
            </a:r>
            <a:r>
              <a:rPr sz="2400" spc="-5" dirty="0">
                <a:solidFill>
                  <a:srgbClr val="00FF00"/>
                </a:solidFill>
                <a:latin typeface="Arial"/>
                <a:cs typeface="Arial"/>
              </a:rPr>
              <a:t>framesize / 2 + 1</a:t>
            </a:r>
            <a:r>
              <a:rPr sz="2400" spc="-5" dirty="0">
                <a:latin typeface="Arial"/>
                <a:cs typeface="Arial"/>
              </a:rPr>
              <a:t>, # frames)</a:t>
            </a:r>
            <a:endParaRPr lang="en-GB" sz="2400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n-GB" sz="2400" spc="-5" dirty="0">
              <a:latin typeface="Arial"/>
              <a:cs typeface="Arial"/>
            </a:endParaRPr>
          </a:p>
          <a:p>
            <a:pPr marL="12700"/>
            <a:r>
              <a:rPr lang="en-US" sz="2400" spc="-5" dirty="0">
                <a:latin typeface="Arial"/>
                <a:cs typeface="Arial"/>
              </a:rPr>
              <a:t>Mel </a:t>
            </a:r>
            <a:r>
              <a:rPr lang="en-US" sz="2400" dirty="0">
                <a:latin typeface="Arial"/>
                <a:cs typeface="Arial"/>
              </a:rPr>
              <a:t>spectrogram =</a:t>
            </a:r>
            <a:r>
              <a:rPr lang="en-US" sz="2400" spc="-110" dirty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MY </a:t>
            </a:r>
            <a:r>
              <a:rPr lang="en-US" sz="2400" spc="-5" dirty="0">
                <a:solidFill>
                  <a:srgbClr val="00FF00"/>
                </a:solidFill>
                <a:latin typeface="Arial"/>
                <a:cs typeface="Arial"/>
              </a:rPr>
              <a:t>(# bands, </a:t>
            </a:r>
            <a:r>
              <a:rPr lang="en-US" sz="2400" dirty="0">
                <a:solidFill>
                  <a:srgbClr val="00FF00"/>
                </a:solidFill>
                <a:latin typeface="Arial"/>
                <a:cs typeface="Arial"/>
              </a:rPr>
              <a:t>#</a:t>
            </a:r>
            <a:r>
              <a:rPr lang="en-US" sz="2400" spc="-5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lang="en-US" sz="2400" spc="-5" dirty="0">
                <a:solidFill>
                  <a:srgbClr val="00FF00"/>
                </a:solidFill>
                <a:latin typeface="Arial"/>
                <a:cs typeface="Arial"/>
              </a:rPr>
              <a:t>frames)</a:t>
            </a:r>
            <a:endParaRPr lang="en-US" sz="2400" dirty="0">
              <a:latin typeface="Arial"/>
              <a:cs typeface="Arial"/>
            </a:endParaRPr>
          </a:p>
          <a:p>
            <a:pPr marL="12700"/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682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29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 you can freak out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</a:t>
            </a: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262E33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5F44A-6BB8-4682-9285-EE9DA44F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0" y="1626498"/>
            <a:ext cx="435194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object 19">
            <a:extLst>
              <a:ext uri="{FF2B5EF4-FFF2-40B4-BE49-F238E27FC236}">
                <a16:creationId xmlns:a16="http://schemas.microsoft.com/office/drawing/2014/main" id="{6F5B91A4-71D3-43C2-A1C1-D5433A9BA606}"/>
              </a:ext>
            </a:extLst>
          </p:cNvPr>
          <p:cNvGrpSpPr/>
          <p:nvPr/>
        </p:nvGrpSpPr>
        <p:grpSpPr>
          <a:xfrm>
            <a:off x="5091063" y="2588101"/>
            <a:ext cx="707814" cy="286172"/>
            <a:chOff x="2462938" y="2751969"/>
            <a:chExt cx="530861" cy="214629"/>
          </a:xfrm>
        </p:grpSpPr>
        <p:sp>
          <p:nvSpPr>
            <p:cNvPr id="86" name="object 20">
              <a:extLst>
                <a:ext uri="{FF2B5EF4-FFF2-40B4-BE49-F238E27FC236}">
                  <a16:creationId xmlns:a16="http://schemas.microsoft.com/office/drawing/2014/main" id="{D05C88EF-2CAE-4A62-BDE9-87CEFD735A11}"/>
                </a:ext>
              </a:extLst>
            </p:cNvPr>
            <p:cNvSpPr/>
            <p:nvPr/>
          </p:nvSpPr>
          <p:spPr>
            <a:xfrm>
              <a:off x="2462939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423304" y="214199"/>
                  </a:move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87" name="object 21">
              <a:extLst>
                <a:ext uri="{FF2B5EF4-FFF2-40B4-BE49-F238E27FC236}">
                  <a16:creationId xmlns:a16="http://schemas.microsoft.com/office/drawing/2014/main" id="{D3711867-5105-492C-BC98-45161424CB0D}"/>
                </a:ext>
              </a:extLst>
            </p:cNvPr>
            <p:cNvSpPr/>
            <p:nvPr/>
          </p:nvSpPr>
          <p:spPr>
            <a:xfrm>
              <a:off x="2462938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0" y="53549"/>
                  </a:move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90AE58-ADE4-4526-AD68-BA421FF4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9814"/>
            <a:ext cx="5270659" cy="23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F3F08FE-B098-4B1C-9CE6-98CF2393464B}"/>
              </a:ext>
            </a:extLst>
          </p:cNvPr>
          <p:cNvSpPr txBox="1"/>
          <p:nvPr/>
        </p:nvSpPr>
        <p:spPr>
          <a:xfrm>
            <a:off x="5677411" y="4221395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Mel Spectrogram</a:t>
            </a:r>
            <a:endParaRPr lang="id-ID" sz="1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07698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5617" y="993949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8013F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CONTENTS</a:t>
            </a:r>
            <a:endParaRPr lang="en-US" sz="2800" b="1" dirty="0">
              <a:solidFill>
                <a:srgbClr val="8013F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-1" y="-1"/>
            <a:ext cx="5646057" cy="6858001"/>
          </a:xfrm>
          <a:custGeom>
            <a:avLst/>
            <a:gdLst>
              <a:gd name="connsiteX0" fmla="*/ 0 w 4836756"/>
              <a:gd name="connsiteY0" fmla="*/ 0 h 6858001"/>
              <a:gd name="connsiteX1" fmla="*/ 3140892 w 4836756"/>
              <a:gd name="connsiteY1" fmla="*/ 0 h 6858001"/>
              <a:gd name="connsiteX2" fmla="*/ 3164114 w 4836756"/>
              <a:gd name="connsiteY2" fmla="*/ 59479 h 6858001"/>
              <a:gd name="connsiteX3" fmla="*/ 3178629 w 4836756"/>
              <a:gd name="connsiteY3" fmla="*/ 104088 h 6858001"/>
              <a:gd name="connsiteX4" fmla="*/ 3222171 w 4836756"/>
              <a:gd name="connsiteY4" fmla="*/ 133828 h 6858001"/>
              <a:gd name="connsiteX5" fmla="*/ 3265714 w 4836756"/>
              <a:gd name="connsiteY5" fmla="*/ 223046 h 6858001"/>
              <a:gd name="connsiteX6" fmla="*/ 3309257 w 4836756"/>
              <a:gd name="connsiteY6" fmla="*/ 267655 h 6858001"/>
              <a:gd name="connsiteX7" fmla="*/ 3396343 w 4836756"/>
              <a:gd name="connsiteY7" fmla="*/ 297395 h 6858001"/>
              <a:gd name="connsiteX8" fmla="*/ 3439886 w 4836756"/>
              <a:gd name="connsiteY8" fmla="*/ 312265 h 6858001"/>
              <a:gd name="connsiteX9" fmla="*/ 3483429 w 4836756"/>
              <a:gd name="connsiteY9" fmla="*/ 327134 h 6858001"/>
              <a:gd name="connsiteX10" fmla="*/ 3512457 w 4836756"/>
              <a:gd name="connsiteY10" fmla="*/ 371743 h 6858001"/>
              <a:gd name="connsiteX11" fmla="*/ 3541486 w 4836756"/>
              <a:gd name="connsiteY11" fmla="*/ 460962 h 6858001"/>
              <a:gd name="connsiteX12" fmla="*/ 3497943 w 4836756"/>
              <a:gd name="connsiteY12" fmla="*/ 609660 h 6858001"/>
              <a:gd name="connsiteX13" fmla="*/ 3483429 w 4836756"/>
              <a:gd name="connsiteY13" fmla="*/ 654269 h 6858001"/>
              <a:gd name="connsiteX14" fmla="*/ 3497943 w 4836756"/>
              <a:gd name="connsiteY14" fmla="*/ 713748 h 6858001"/>
              <a:gd name="connsiteX15" fmla="*/ 3570514 w 4836756"/>
              <a:gd name="connsiteY15" fmla="*/ 802966 h 6858001"/>
              <a:gd name="connsiteX16" fmla="*/ 3614057 w 4836756"/>
              <a:gd name="connsiteY16" fmla="*/ 832705 h 6858001"/>
              <a:gd name="connsiteX17" fmla="*/ 3686629 w 4836756"/>
              <a:gd name="connsiteY17" fmla="*/ 966533 h 6858001"/>
              <a:gd name="connsiteX18" fmla="*/ 3701143 w 4836756"/>
              <a:gd name="connsiteY18" fmla="*/ 1159839 h 6858001"/>
              <a:gd name="connsiteX19" fmla="*/ 3715657 w 4836756"/>
              <a:gd name="connsiteY19" fmla="*/ 1204449 h 6858001"/>
              <a:gd name="connsiteX20" fmla="*/ 3759200 w 4836756"/>
              <a:gd name="connsiteY20" fmla="*/ 1516713 h 6858001"/>
              <a:gd name="connsiteX21" fmla="*/ 3773714 w 4836756"/>
              <a:gd name="connsiteY21" fmla="*/ 1576192 h 6858001"/>
              <a:gd name="connsiteX22" fmla="*/ 3817257 w 4836756"/>
              <a:gd name="connsiteY22" fmla="*/ 1591062 h 6858001"/>
              <a:gd name="connsiteX23" fmla="*/ 3860800 w 4836756"/>
              <a:gd name="connsiteY23" fmla="*/ 1635671 h 6858001"/>
              <a:gd name="connsiteX24" fmla="*/ 3918857 w 4836756"/>
              <a:gd name="connsiteY24" fmla="*/ 1724890 h 6858001"/>
              <a:gd name="connsiteX25" fmla="*/ 3933371 w 4836756"/>
              <a:gd name="connsiteY25" fmla="*/ 1784368 h 6858001"/>
              <a:gd name="connsiteX26" fmla="*/ 3962400 w 4836756"/>
              <a:gd name="connsiteY26" fmla="*/ 1828978 h 6858001"/>
              <a:gd name="connsiteX27" fmla="*/ 3947886 w 4836756"/>
              <a:gd name="connsiteY27" fmla="*/ 2007415 h 6858001"/>
              <a:gd name="connsiteX28" fmla="*/ 3962400 w 4836756"/>
              <a:gd name="connsiteY28" fmla="*/ 2111503 h 6858001"/>
              <a:gd name="connsiteX29" fmla="*/ 4034971 w 4836756"/>
              <a:gd name="connsiteY29" fmla="*/ 2200721 h 6858001"/>
              <a:gd name="connsiteX30" fmla="*/ 4078514 w 4836756"/>
              <a:gd name="connsiteY30" fmla="*/ 2215591 h 6858001"/>
              <a:gd name="connsiteX31" fmla="*/ 4165600 w 4836756"/>
              <a:gd name="connsiteY31" fmla="*/ 2260200 h 6858001"/>
              <a:gd name="connsiteX32" fmla="*/ 4223657 w 4836756"/>
              <a:gd name="connsiteY32" fmla="*/ 2364288 h 6858001"/>
              <a:gd name="connsiteX33" fmla="*/ 4238171 w 4836756"/>
              <a:gd name="connsiteY33" fmla="*/ 2438637 h 6858001"/>
              <a:gd name="connsiteX34" fmla="*/ 4252686 w 4836756"/>
              <a:gd name="connsiteY34" fmla="*/ 2483247 h 6858001"/>
              <a:gd name="connsiteX35" fmla="*/ 4281714 w 4836756"/>
              <a:gd name="connsiteY35" fmla="*/ 2721162 h 6858001"/>
              <a:gd name="connsiteX36" fmla="*/ 4310743 w 4836756"/>
              <a:gd name="connsiteY36" fmla="*/ 2810380 h 6858001"/>
              <a:gd name="connsiteX37" fmla="*/ 4325257 w 4836756"/>
              <a:gd name="connsiteY37" fmla="*/ 2854990 h 6858001"/>
              <a:gd name="connsiteX38" fmla="*/ 4397829 w 4836756"/>
              <a:gd name="connsiteY38" fmla="*/ 2944208 h 6858001"/>
              <a:gd name="connsiteX39" fmla="*/ 4441371 w 4836756"/>
              <a:gd name="connsiteY39" fmla="*/ 3048297 h 6858001"/>
              <a:gd name="connsiteX40" fmla="*/ 4470400 w 4836756"/>
              <a:gd name="connsiteY40" fmla="*/ 3152385 h 6858001"/>
              <a:gd name="connsiteX41" fmla="*/ 4499429 w 4836756"/>
              <a:gd name="connsiteY41" fmla="*/ 3241602 h 6858001"/>
              <a:gd name="connsiteX42" fmla="*/ 4513943 w 4836756"/>
              <a:gd name="connsiteY42" fmla="*/ 3286212 h 6858001"/>
              <a:gd name="connsiteX43" fmla="*/ 4528457 w 4836756"/>
              <a:gd name="connsiteY43" fmla="*/ 3420040 h 6858001"/>
              <a:gd name="connsiteX44" fmla="*/ 4542971 w 4836756"/>
              <a:gd name="connsiteY44" fmla="*/ 3524128 h 6858001"/>
              <a:gd name="connsiteX45" fmla="*/ 4557486 w 4836756"/>
              <a:gd name="connsiteY45" fmla="*/ 3702565 h 6858001"/>
              <a:gd name="connsiteX46" fmla="*/ 4572000 w 4836756"/>
              <a:gd name="connsiteY46" fmla="*/ 3747174 h 6858001"/>
              <a:gd name="connsiteX47" fmla="*/ 4659086 w 4836756"/>
              <a:gd name="connsiteY47" fmla="*/ 3836393 h 6858001"/>
              <a:gd name="connsiteX48" fmla="*/ 4746171 w 4836756"/>
              <a:gd name="connsiteY48" fmla="*/ 3910741 h 6858001"/>
              <a:gd name="connsiteX49" fmla="*/ 4804229 w 4836756"/>
              <a:gd name="connsiteY49" fmla="*/ 4059438 h 6858001"/>
              <a:gd name="connsiteX50" fmla="*/ 4818743 w 4836756"/>
              <a:gd name="connsiteY50" fmla="*/ 4104048 h 6858001"/>
              <a:gd name="connsiteX51" fmla="*/ 4818743 w 4836756"/>
              <a:gd name="connsiteY51" fmla="*/ 4565010 h 6858001"/>
              <a:gd name="connsiteX52" fmla="*/ 4804229 w 4836756"/>
              <a:gd name="connsiteY52" fmla="*/ 4683967 h 6858001"/>
              <a:gd name="connsiteX53" fmla="*/ 4775200 w 4836756"/>
              <a:gd name="connsiteY53" fmla="*/ 4773186 h 6858001"/>
              <a:gd name="connsiteX54" fmla="*/ 4760686 w 4836756"/>
              <a:gd name="connsiteY54" fmla="*/ 4817795 h 6858001"/>
              <a:gd name="connsiteX55" fmla="*/ 4746171 w 4836756"/>
              <a:gd name="connsiteY55" fmla="*/ 4877274 h 6858001"/>
              <a:gd name="connsiteX56" fmla="*/ 4717143 w 4836756"/>
              <a:gd name="connsiteY56" fmla="*/ 4921884 h 6858001"/>
              <a:gd name="connsiteX57" fmla="*/ 4717143 w 4836756"/>
              <a:gd name="connsiteY57" fmla="*/ 5308496 h 6858001"/>
              <a:gd name="connsiteX58" fmla="*/ 4746171 w 4836756"/>
              <a:gd name="connsiteY58" fmla="*/ 5397715 h 6858001"/>
              <a:gd name="connsiteX59" fmla="*/ 4731657 w 4836756"/>
              <a:gd name="connsiteY59" fmla="*/ 5620761 h 6858001"/>
              <a:gd name="connsiteX60" fmla="*/ 4717143 w 4836756"/>
              <a:gd name="connsiteY60" fmla="*/ 5665370 h 6858001"/>
              <a:gd name="connsiteX61" fmla="*/ 4673600 w 4836756"/>
              <a:gd name="connsiteY61" fmla="*/ 5695109 h 6858001"/>
              <a:gd name="connsiteX62" fmla="*/ 4659086 w 4836756"/>
              <a:gd name="connsiteY62" fmla="*/ 5739718 h 6858001"/>
              <a:gd name="connsiteX63" fmla="*/ 4572000 w 4836756"/>
              <a:gd name="connsiteY63" fmla="*/ 5799197 h 6858001"/>
              <a:gd name="connsiteX64" fmla="*/ 4542971 w 4836756"/>
              <a:gd name="connsiteY64" fmla="*/ 5843806 h 6858001"/>
              <a:gd name="connsiteX65" fmla="*/ 4528457 w 4836756"/>
              <a:gd name="connsiteY65" fmla="*/ 5888416 h 6858001"/>
              <a:gd name="connsiteX66" fmla="*/ 4513943 w 4836756"/>
              <a:gd name="connsiteY66" fmla="*/ 6408857 h 6858001"/>
              <a:gd name="connsiteX67" fmla="*/ 4310743 w 4836756"/>
              <a:gd name="connsiteY67" fmla="*/ 6423726 h 6858001"/>
              <a:gd name="connsiteX68" fmla="*/ 4223657 w 4836756"/>
              <a:gd name="connsiteY68" fmla="*/ 6453466 h 6858001"/>
              <a:gd name="connsiteX69" fmla="*/ 4136571 w 4836756"/>
              <a:gd name="connsiteY69" fmla="*/ 6527814 h 6858001"/>
              <a:gd name="connsiteX70" fmla="*/ 4107543 w 4836756"/>
              <a:gd name="connsiteY70" fmla="*/ 6617033 h 6858001"/>
              <a:gd name="connsiteX71" fmla="*/ 4093029 w 4836756"/>
              <a:gd name="connsiteY71" fmla="*/ 6795470 h 6858001"/>
              <a:gd name="connsiteX72" fmla="*/ 4005943 w 4836756"/>
              <a:gd name="connsiteY72" fmla="*/ 6825209 h 6858001"/>
              <a:gd name="connsiteX73" fmla="*/ 3962400 w 4836756"/>
              <a:gd name="connsiteY73" fmla="*/ 6840079 h 6858001"/>
              <a:gd name="connsiteX74" fmla="*/ 3918857 w 4836756"/>
              <a:gd name="connsiteY74" fmla="*/ 6854949 h 6858001"/>
              <a:gd name="connsiteX75" fmla="*/ 3886087 w 4836756"/>
              <a:gd name="connsiteY75" fmla="*/ 6858001 h 6858001"/>
              <a:gd name="connsiteX76" fmla="*/ 0 w 4836756"/>
              <a:gd name="connsiteY7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36756" h="6858001">
                <a:moveTo>
                  <a:pt x="0" y="0"/>
                </a:moveTo>
                <a:lnTo>
                  <a:pt x="3140892" y="0"/>
                </a:lnTo>
                <a:lnTo>
                  <a:pt x="3164114" y="59479"/>
                </a:lnTo>
                <a:cubicBezTo>
                  <a:pt x="3169486" y="74155"/>
                  <a:pt x="3169072" y="91849"/>
                  <a:pt x="3178629" y="104088"/>
                </a:cubicBezTo>
                <a:cubicBezTo>
                  <a:pt x="3189526" y="118043"/>
                  <a:pt x="3207657" y="123915"/>
                  <a:pt x="3222171" y="133828"/>
                </a:cubicBezTo>
                <a:cubicBezTo>
                  <a:pt x="3236718" y="178535"/>
                  <a:pt x="3234453" y="184614"/>
                  <a:pt x="3265714" y="223046"/>
                </a:cubicBezTo>
                <a:cubicBezTo>
                  <a:pt x="3278855" y="239201"/>
                  <a:pt x="3291314" y="257442"/>
                  <a:pt x="3309257" y="267655"/>
                </a:cubicBezTo>
                <a:cubicBezTo>
                  <a:pt x="3336005" y="282879"/>
                  <a:pt x="3367314" y="287482"/>
                  <a:pt x="3396343" y="297395"/>
                </a:cubicBezTo>
                <a:lnTo>
                  <a:pt x="3439886" y="312265"/>
                </a:lnTo>
                <a:lnTo>
                  <a:pt x="3483429" y="327134"/>
                </a:lnTo>
                <a:cubicBezTo>
                  <a:pt x="3493105" y="342003"/>
                  <a:pt x="3505372" y="355413"/>
                  <a:pt x="3512457" y="371743"/>
                </a:cubicBezTo>
                <a:cubicBezTo>
                  <a:pt x="3524884" y="400390"/>
                  <a:pt x="3541486" y="460962"/>
                  <a:pt x="3541486" y="460962"/>
                </a:cubicBezTo>
                <a:cubicBezTo>
                  <a:pt x="3519549" y="550853"/>
                  <a:pt x="3533279" y="501054"/>
                  <a:pt x="3497943" y="609660"/>
                </a:cubicBezTo>
                <a:lnTo>
                  <a:pt x="3483429" y="654269"/>
                </a:lnTo>
                <a:cubicBezTo>
                  <a:pt x="3488267" y="674095"/>
                  <a:pt x="3490085" y="694964"/>
                  <a:pt x="3497943" y="713748"/>
                </a:cubicBezTo>
                <a:cubicBezTo>
                  <a:pt x="3510629" y="744075"/>
                  <a:pt x="3547263" y="783115"/>
                  <a:pt x="3570514" y="802966"/>
                </a:cubicBezTo>
                <a:cubicBezTo>
                  <a:pt x="3583915" y="814406"/>
                  <a:pt x="3599543" y="822792"/>
                  <a:pt x="3614057" y="832705"/>
                </a:cubicBezTo>
                <a:cubicBezTo>
                  <a:pt x="3680601" y="934966"/>
                  <a:pt x="3661081" y="888016"/>
                  <a:pt x="3686629" y="966533"/>
                </a:cubicBezTo>
                <a:cubicBezTo>
                  <a:pt x="3691467" y="1030969"/>
                  <a:pt x="3693319" y="1095712"/>
                  <a:pt x="3701143" y="1159839"/>
                </a:cubicBezTo>
                <a:cubicBezTo>
                  <a:pt x="3703041" y="1175392"/>
                  <a:pt x="3714207" y="1188845"/>
                  <a:pt x="3715657" y="1204449"/>
                </a:cubicBezTo>
                <a:cubicBezTo>
                  <a:pt x="3744040" y="1509773"/>
                  <a:pt x="3679209" y="1393791"/>
                  <a:pt x="3759200" y="1516713"/>
                </a:cubicBezTo>
                <a:cubicBezTo>
                  <a:pt x="3764038" y="1536539"/>
                  <a:pt x="3761253" y="1560234"/>
                  <a:pt x="3773714" y="1576192"/>
                </a:cubicBezTo>
                <a:cubicBezTo>
                  <a:pt x="3783271" y="1588432"/>
                  <a:pt x="3804527" y="1582368"/>
                  <a:pt x="3817257" y="1591062"/>
                </a:cubicBezTo>
                <a:cubicBezTo>
                  <a:pt x="3834336" y="1602727"/>
                  <a:pt x="3848198" y="1619072"/>
                  <a:pt x="3860800" y="1635671"/>
                </a:cubicBezTo>
                <a:cubicBezTo>
                  <a:pt x="3882219" y="1663884"/>
                  <a:pt x="3918857" y="1724890"/>
                  <a:pt x="3918857" y="1724890"/>
                </a:cubicBezTo>
                <a:cubicBezTo>
                  <a:pt x="3923695" y="1744715"/>
                  <a:pt x="3925513" y="1765584"/>
                  <a:pt x="3933371" y="1784368"/>
                </a:cubicBezTo>
                <a:cubicBezTo>
                  <a:pt x="3940243" y="1800795"/>
                  <a:pt x="3961240" y="1811146"/>
                  <a:pt x="3962400" y="1828978"/>
                </a:cubicBezTo>
                <a:cubicBezTo>
                  <a:pt x="3966275" y="1888531"/>
                  <a:pt x="3952724" y="1947936"/>
                  <a:pt x="3947886" y="2007415"/>
                </a:cubicBezTo>
                <a:cubicBezTo>
                  <a:pt x="3952724" y="2042111"/>
                  <a:pt x="3952570" y="2077933"/>
                  <a:pt x="3962400" y="2111503"/>
                </a:cubicBezTo>
                <a:cubicBezTo>
                  <a:pt x="3969093" y="2134360"/>
                  <a:pt x="4018775" y="2189659"/>
                  <a:pt x="4034971" y="2200721"/>
                </a:cubicBezTo>
                <a:cubicBezTo>
                  <a:pt x="4047701" y="2209416"/>
                  <a:pt x="4064830" y="2208582"/>
                  <a:pt x="4078514" y="2215591"/>
                </a:cubicBezTo>
                <a:cubicBezTo>
                  <a:pt x="4191052" y="2273239"/>
                  <a:pt x="4056160" y="2222828"/>
                  <a:pt x="4165600" y="2260200"/>
                </a:cubicBezTo>
                <a:cubicBezTo>
                  <a:pt x="4186836" y="2292834"/>
                  <a:pt x="4211380" y="2326554"/>
                  <a:pt x="4223657" y="2364288"/>
                </a:cubicBezTo>
                <a:cubicBezTo>
                  <a:pt x="4231458" y="2388265"/>
                  <a:pt x="4232188" y="2414118"/>
                  <a:pt x="4238171" y="2438637"/>
                </a:cubicBezTo>
                <a:cubicBezTo>
                  <a:pt x="4241882" y="2453844"/>
                  <a:pt x="4247848" y="2468377"/>
                  <a:pt x="4252686" y="2483247"/>
                </a:cubicBezTo>
                <a:cubicBezTo>
                  <a:pt x="4259589" y="2561042"/>
                  <a:pt x="4261265" y="2644345"/>
                  <a:pt x="4281714" y="2721162"/>
                </a:cubicBezTo>
                <a:cubicBezTo>
                  <a:pt x="4289765" y="2751406"/>
                  <a:pt x="4301067" y="2780640"/>
                  <a:pt x="4310743" y="2810380"/>
                </a:cubicBezTo>
                <a:cubicBezTo>
                  <a:pt x="4315581" y="2825250"/>
                  <a:pt x="4316770" y="2841948"/>
                  <a:pt x="4325257" y="2854990"/>
                </a:cubicBezTo>
                <a:cubicBezTo>
                  <a:pt x="4365672" y="2917097"/>
                  <a:pt x="4341951" y="2886962"/>
                  <a:pt x="4397829" y="2944208"/>
                </a:cubicBezTo>
                <a:cubicBezTo>
                  <a:pt x="4431864" y="3048813"/>
                  <a:pt x="4387571" y="2919689"/>
                  <a:pt x="4441371" y="3048297"/>
                </a:cubicBezTo>
                <a:cubicBezTo>
                  <a:pt x="4457636" y="3087179"/>
                  <a:pt x="4458119" y="3110444"/>
                  <a:pt x="4470400" y="3152385"/>
                </a:cubicBezTo>
                <a:cubicBezTo>
                  <a:pt x="4479192" y="3182411"/>
                  <a:pt x="4489753" y="3211864"/>
                  <a:pt x="4499429" y="3241602"/>
                </a:cubicBezTo>
                <a:lnTo>
                  <a:pt x="4513943" y="3286212"/>
                </a:lnTo>
                <a:cubicBezTo>
                  <a:pt x="4518781" y="3330821"/>
                  <a:pt x="4523023" y="3375502"/>
                  <a:pt x="4528457" y="3420040"/>
                </a:cubicBezTo>
                <a:cubicBezTo>
                  <a:pt x="4532700" y="3454817"/>
                  <a:pt x="4539390" y="3489272"/>
                  <a:pt x="4542971" y="3524128"/>
                </a:cubicBezTo>
                <a:cubicBezTo>
                  <a:pt x="4549070" y="3583485"/>
                  <a:pt x="4549786" y="3643403"/>
                  <a:pt x="4557486" y="3702565"/>
                </a:cubicBezTo>
                <a:cubicBezTo>
                  <a:pt x="4559508" y="3718101"/>
                  <a:pt x="4562607" y="3734801"/>
                  <a:pt x="4572000" y="3747174"/>
                </a:cubicBezTo>
                <a:cubicBezTo>
                  <a:pt x="4597204" y="3780372"/>
                  <a:pt x="4630057" y="3806653"/>
                  <a:pt x="4659086" y="3836393"/>
                </a:cubicBezTo>
                <a:cubicBezTo>
                  <a:pt x="4714964" y="3893639"/>
                  <a:pt x="4685550" y="3869337"/>
                  <a:pt x="4746171" y="3910741"/>
                </a:cubicBezTo>
                <a:cubicBezTo>
                  <a:pt x="4788884" y="3998257"/>
                  <a:pt x="4768359" y="3949193"/>
                  <a:pt x="4804229" y="4059438"/>
                </a:cubicBezTo>
                <a:lnTo>
                  <a:pt x="4818743" y="4104048"/>
                </a:lnTo>
                <a:cubicBezTo>
                  <a:pt x="4845260" y="4321386"/>
                  <a:pt x="4840124" y="4225479"/>
                  <a:pt x="4818743" y="4565010"/>
                </a:cubicBezTo>
                <a:cubicBezTo>
                  <a:pt x="4816232" y="4604888"/>
                  <a:pt x="4812402" y="4644893"/>
                  <a:pt x="4804229" y="4683967"/>
                </a:cubicBezTo>
                <a:cubicBezTo>
                  <a:pt x="4797818" y="4714620"/>
                  <a:pt x="4784876" y="4743446"/>
                  <a:pt x="4775200" y="4773186"/>
                </a:cubicBezTo>
                <a:cubicBezTo>
                  <a:pt x="4770362" y="4788055"/>
                  <a:pt x="4764397" y="4802589"/>
                  <a:pt x="4760686" y="4817795"/>
                </a:cubicBezTo>
                <a:cubicBezTo>
                  <a:pt x="4755848" y="4837621"/>
                  <a:pt x="4754029" y="4858490"/>
                  <a:pt x="4746171" y="4877274"/>
                </a:cubicBezTo>
                <a:cubicBezTo>
                  <a:pt x="4739299" y="4893700"/>
                  <a:pt x="4726819" y="4907014"/>
                  <a:pt x="4717143" y="4921884"/>
                </a:cubicBezTo>
                <a:cubicBezTo>
                  <a:pt x="4685942" y="5081709"/>
                  <a:pt x="4688009" y="5039866"/>
                  <a:pt x="4717143" y="5308496"/>
                </a:cubicBezTo>
                <a:cubicBezTo>
                  <a:pt x="4720522" y="5339653"/>
                  <a:pt x="4746171" y="5397715"/>
                  <a:pt x="4746171" y="5397715"/>
                </a:cubicBezTo>
                <a:cubicBezTo>
                  <a:pt x="4741333" y="5472063"/>
                  <a:pt x="4739689" y="5546702"/>
                  <a:pt x="4731657" y="5620761"/>
                </a:cubicBezTo>
                <a:cubicBezTo>
                  <a:pt x="4729967" y="5636339"/>
                  <a:pt x="4726700" y="5653131"/>
                  <a:pt x="4717143" y="5665370"/>
                </a:cubicBezTo>
                <a:cubicBezTo>
                  <a:pt x="4706246" y="5679325"/>
                  <a:pt x="4688114" y="5685196"/>
                  <a:pt x="4673600" y="5695109"/>
                </a:cubicBezTo>
                <a:cubicBezTo>
                  <a:pt x="4668762" y="5709978"/>
                  <a:pt x="4669904" y="5728635"/>
                  <a:pt x="4659086" y="5739718"/>
                </a:cubicBezTo>
                <a:cubicBezTo>
                  <a:pt x="4634416" y="5764992"/>
                  <a:pt x="4572000" y="5799197"/>
                  <a:pt x="4572000" y="5799197"/>
                </a:cubicBezTo>
                <a:cubicBezTo>
                  <a:pt x="4562324" y="5814067"/>
                  <a:pt x="4550772" y="5827822"/>
                  <a:pt x="4542971" y="5843806"/>
                </a:cubicBezTo>
                <a:cubicBezTo>
                  <a:pt x="4536129" y="5857826"/>
                  <a:pt x="4529261" y="5872764"/>
                  <a:pt x="4528457" y="5888416"/>
                </a:cubicBezTo>
                <a:cubicBezTo>
                  <a:pt x="4519554" y="6061727"/>
                  <a:pt x="4579098" y="6248656"/>
                  <a:pt x="4513943" y="6408857"/>
                </a:cubicBezTo>
                <a:cubicBezTo>
                  <a:pt x="4487825" y="6473074"/>
                  <a:pt x="4378476" y="6418770"/>
                  <a:pt x="4310743" y="6423726"/>
                </a:cubicBezTo>
                <a:cubicBezTo>
                  <a:pt x="4281714" y="6433639"/>
                  <a:pt x="4245294" y="6431299"/>
                  <a:pt x="4223657" y="6453466"/>
                </a:cubicBezTo>
                <a:cubicBezTo>
                  <a:pt x="4167779" y="6510712"/>
                  <a:pt x="4197193" y="6486411"/>
                  <a:pt x="4136571" y="6527814"/>
                </a:cubicBezTo>
                <a:cubicBezTo>
                  <a:pt x="4126895" y="6557554"/>
                  <a:pt x="4110084" y="6585793"/>
                  <a:pt x="4107543" y="6617033"/>
                </a:cubicBezTo>
                <a:cubicBezTo>
                  <a:pt x="4102705" y="6676512"/>
                  <a:pt x="4119083" y="6742086"/>
                  <a:pt x="4093029" y="6795470"/>
                </a:cubicBezTo>
                <a:cubicBezTo>
                  <a:pt x="4079345" y="6823509"/>
                  <a:pt x="4034972" y="6815296"/>
                  <a:pt x="4005943" y="6825209"/>
                </a:cubicBezTo>
                <a:lnTo>
                  <a:pt x="3962400" y="6840079"/>
                </a:lnTo>
                <a:cubicBezTo>
                  <a:pt x="3947886" y="6845035"/>
                  <a:pt x="3934094" y="6853530"/>
                  <a:pt x="3918857" y="6854949"/>
                </a:cubicBezTo>
                <a:lnTo>
                  <a:pt x="3886087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8013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1E39-2BEA-4FB4-9BB1-7B45B42D8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2" y="554107"/>
            <a:ext cx="1431693" cy="349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8CDE49-B0AA-44C0-8022-82BA29B51DD8}"/>
              </a:ext>
            </a:extLst>
          </p:cNvPr>
          <p:cNvSpPr txBox="1"/>
          <p:nvPr/>
        </p:nvSpPr>
        <p:spPr>
          <a:xfrm>
            <a:off x="662222" y="3861165"/>
            <a:ext cx="389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28795" algn="l"/>
              </a:tabLst>
            </a:pPr>
            <a:r>
              <a:rPr lang="id-ID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SHOULD YOU EXPECT</a:t>
            </a:r>
            <a:r>
              <a:rPr lang="en-GB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32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EE2FB9-B355-4509-AE8A-EE8B2F41A346}"/>
              </a:ext>
            </a:extLst>
          </p:cNvPr>
          <p:cNvSpPr/>
          <p:nvPr/>
        </p:nvSpPr>
        <p:spPr>
          <a:xfrm>
            <a:off x="7205498" y="2807148"/>
            <a:ext cx="2500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SOUND &amp; WAVEFORMS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D0E50-9094-4CFA-BBC9-59CE32B19F85}"/>
              </a:ext>
            </a:extLst>
          </p:cNvPr>
          <p:cNvSpPr/>
          <p:nvPr/>
        </p:nvSpPr>
        <p:spPr>
          <a:xfrm>
            <a:off x="6498280" y="2685102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189653-BEF7-4689-A628-4A179FBC60CA}"/>
              </a:ext>
            </a:extLst>
          </p:cNvPr>
          <p:cNvSpPr/>
          <p:nvPr/>
        </p:nvSpPr>
        <p:spPr>
          <a:xfrm>
            <a:off x="7205553" y="3891636"/>
            <a:ext cx="3421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AUDIO FEATURES &amp; THEIR EXTRACTION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7CBFB4-21C1-42CD-9DC0-72D9868B56A6}"/>
              </a:ext>
            </a:extLst>
          </p:cNvPr>
          <p:cNvSpPr/>
          <p:nvPr/>
        </p:nvSpPr>
        <p:spPr>
          <a:xfrm>
            <a:off x="6498280" y="3769591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4F8D2C-A3AC-4992-8423-755F9E60EDAE}"/>
              </a:ext>
            </a:extLst>
          </p:cNvPr>
          <p:cNvSpPr/>
          <p:nvPr/>
        </p:nvSpPr>
        <p:spPr>
          <a:xfrm>
            <a:off x="7205497" y="4950216"/>
            <a:ext cx="2879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AAHO – CNN (Deep Learning Model)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B1CA01-DFF8-444A-AFB8-4731FF16231B}"/>
              </a:ext>
            </a:extLst>
          </p:cNvPr>
          <p:cNvSpPr/>
          <p:nvPr/>
        </p:nvSpPr>
        <p:spPr>
          <a:xfrm>
            <a:off x="6498280" y="4828170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48144B-2BEC-4426-AEF0-A7BB98CFE0B5}"/>
              </a:ext>
            </a:extLst>
          </p:cNvPr>
          <p:cNvSpPr txBox="1"/>
          <p:nvPr/>
        </p:nvSpPr>
        <p:spPr>
          <a:xfrm>
            <a:off x="7205498" y="5196294"/>
            <a:ext cx="4144829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Arslan Analytics Hear Once </a:t>
            </a:r>
            <a:r>
              <a:rPr lang="en-US" sz="1100" b="1" dirty="0">
                <a:solidFill>
                  <a:srgbClr val="8013FE"/>
                </a:solidFill>
                <a:latin typeface="Product Sans" panose="020B0403030502040203" pitchFamily="34" charset="0"/>
              </a:rPr>
              <a:t>(AAHO)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is a custom made convolutional neural network to classify and localize acoustic objects in sound waves</a:t>
            </a:r>
            <a:endParaRPr lang="en-US" sz="1051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5617" y="993949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8013F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</a:t>
            </a:r>
            <a:endParaRPr lang="en-US" sz="2800" b="1" dirty="0">
              <a:solidFill>
                <a:srgbClr val="8013F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-1" y="-1"/>
            <a:ext cx="5646057" cy="6858001"/>
          </a:xfrm>
          <a:custGeom>
            <a:avLst/>
            <a:gdLst>
              <a:gd name="connsiteX0" fmla="*/ 0 w 4836756"/>
              <a:gd name="connsiteY0" fmla="*/ 0 h 6858001"/>
              <a:gd name="connsiteX1" fmla="*/ 3140892 w 4836756"/>
              <a:gd name="connsiteY1" fmla="*/ 0 h 6858001"/>
              <a:gd name="connsiteX2" fmla="*/ 3164114 w 4836756"/>
              <a:gd name="connsiteY2" fmla="*/ 59479 h 6858001"/>
              <a:gd name="connsiteX3" fmla="*/ 3178629 w 4836756"/>
              <a:gd name="connsiteY3" fmla="*/ 104088 h 6858001"/>
              <a:gd name="connsiteX4" fmla="*/ 3222171 w 4836756"/>
              <a:gd name="connsiteY4" fmla="*/ 133828 h 6858001"/>
              <a:gd name="connsiteX5" fmla="*/ 3265714 w 4836756"/>
              <a:gd name="connsiteY5" fmla="*/ 223046 h 6858001"/>
              <a:gd name="connsiteX6" fmla="*/ 3309257 w 4836756"/>
              <a:gd name="connsiteY6" fmla="*/ 267655 h 6858001"/>
              <a:gd name="connsiteX7" fmla="*/ 3396343 w 4836756"/>
              <a:gd name="connsiteY7" fmla="*/ 297395 h 6858001"/>
              <a:gd name="connsiteX8" fmla="*/ 3439886 w 4836756"/>
              <a:gd name="connsiteY8" fmla="*/ 312265 h 6858001"/>
              <a:gd name="connsiteX9" fmla="*/ 3483429 w 4836756"/>
              <a:gd name="connsiteY9" fmla="*/ 327134 h 6858001"/>
              <a:gd name="connsiteX10" fmla="*/ 3512457 w 4836756"/>
              <a:gd name="connsiteY10" fmla="*/ 371743 h 6858001"/>
              <a:gd name="connsiteX11" fmla="*/ 3541486 w 4836756"/>
              <a:gd name="connsiteY11" fmla="*/ 460962 h 6858001"/>
              <a:gd name="connsiteX12" fmla="*/ 3497943 w 4836756"/>
              <a:gd name="connsiteY12" fmla="*/ 609660 h 6858001"/>
              <a:gd name="connsiteX13" fmla="*/ 3483429 w 4836756"/>
              <a:gd name="connsiteY13" fmla="*/ 654269 h 6858001"/>
              <a:gd name="connsiteX14" fmla="*/ 3497943 w 4836756"/>
              <a:gd name="connsiteY14" fmla="*/ 713748 h 6858001"/>
              <a:gd name="connsiteX15" fmla="*/ 3570514 w 4836756"/>
              <a:gd name="connsiteY15" fmla="*/ 802966 h 6858001"/>
              <a:gd name="connsiteX16" fmla="*/ 3614057 w 4836756"/>
              <a:gd name="connsiteY16" fmla="*/ 832705 h 6858001"/>
              <a:gd name="connsiteX17" fmla="*/ 3686629 w 4836756"/>
              <a:gd name="connsiteY17" fmla="*/ 966533 h 6858001"/>
              <a:gd name="connsiteX18" fmla="*/ 3701143 w 4836756"/>
              <a:gd name="connsiteY18" fmla="*/ 1159839 h 6858001"/>
              <a:gd name="connsiteX19" fmla="*/ 3715657 w 4836756"/>
              <a:gd name="connsiteY19" fmla="*/ 1204449 h 6858001"/>
              <a:gd name="connsiteX20" fmla="*/ 3759200 w 4836756"/>
              <a:gd name="connsiteY20" fmla="*/ 1516713 h 6858001"/>
              <a:gd name="connsiteX21" fmla="*/ 3773714 w 4836756"/>
              <a:gd name="connsiteY21" fmla="*/ 1576192 h 6858001"/>
              <a:gd name="connsiteX22" fmla="*/ 3817257 w 4836756"/>
              <a:gd name="connsiteY22" fmla="*/ 1591062 h 6858001"/>
              <a:gd name="connsiteX23" fmla="*/ 3860800 w 4836756"/>
              <a:gd name="connsiteY23" fmla="*/ 1635671 h 6858001"/>
              <a:gd name="connsiteX24" fmla="*/ 3918857 w 4836756"/>
              <a:gd name="connsiteY24" fmla="*/ 1724890 h 6858001"/>
              <a:gd name="connsiteX25" fmla="*/ 3933371 w 4836756"/>
              <a:gd name="connsiteY25" fmla="*/ 1784368 h 6858001"/>
              <a:gd name="connsiteX26" fmla="*/ 3962400 w 4836756"/>
              <a:gd name="connsiteY26" fmla="*/ 1828978 h 6858001"/>
              <a:gd name="connsiteX27" fmla="*/ 3947886 w 4836756"/>
              <a:gd name="connsiteY27" fmla="*/ 2007415 h 6858001"/>
              <a:gd name="connsiteX28" fmla="*/ 3962400 w 4836756"/>
              <a:gd name="connsiteY28" fmla="*/ 2111503 h 6858001"/>
              <a:gd name="connsiteX29" fmla="*/ 4034971 w 4836756"/>
              <a:gd name="connsiteY29" fmla="*/ 2200721 h 6858001"/>
              <a:gd name="connsiteX30" fmla="*/ 4078514 w 4836756"/>
              <a:gd name="connsiteY30" fmla="*/ 2215591 h 6858001"/>
              <a:gd name="connsiteX31" fmla="*/ 4165600 w 4836756"/>
              <a:gd name="connsiteY31" fmla="*/ 2260200 h 6858001"/>
              <a:gd name="connsiteX32" fmla="*/ 4223657 w 4836756"/>
              <a:gd name="connsiteY32" fmla="*/ 2364288 h 6858001"/>
              <a:gd name="connsiteX33" fmla="*/ 4238171 w 4836756"/>
              <a:gd name="connsiteY33" fmla="*/ 2438637 h 6858001"/>
              <a:gd name="connsiteX34" fmla="*/ 4252686 w 4836756"/>
              <a:gd name="connsiteY34" fmla="*/ 2483247 h 6858001"/>
              <a:gd name="connsiteX35" fmla="*/ 4281714 w 4836756"/>
              <a:gd name="connsiteY35" fmla="*/ 2721162 h 6858001"/>
              <a:gd name="connsiteX36" fmla="*/ 4310743 w 4836756"/>
              <a:gd name="connsiteY36" fmla="*/ 2810380 h 6858001"/>
              <a:gd name="connsiteX37" fmla="*/ 4325257 w 4836756"/>
              <a:gd name="connsiteY37" fmla="*/ 2854990 h 6858001"/>
              <a:gd name="connsiteX38" fmla="*/ 4397829 w 4836756"/>
              <a:gd name="connsiteY38" fmla="*/ 2944208 h 6858001"/>
              <a:gd name="connsiteX39" fmla="*/ 4441371 w 4836756"/>
              <a:gd name="connsiteY39" fmla="*/ 3048297 h 6858001"/>
              <a:gd name="connsiteX40" fmla="*/ 4470400 w 4836756"/>
              <a:gd name="connsiteY40" fmla="*/ 3152385 h 6858001"/>
              <a:gd name="connsiteX41" fmla="*/ 4499429 w 4836756"/>
              <a:gd name="connsiteY41" fmla="*/ 3241602 h 6858001"/>
              <a:gd name="connsiteX42" fmla="*/ 4513943 w 4836756"/>
              <a:gd name="connsiteY42" fmla="*/ 3286212 h 6858001"/>
              <a:gd name="connsiteX43" fmla="*/ 4528457 w 4836756"/>
              <a:gd name="connsiteY43" fmla="*/ 3420040 h 6858001"/>
              <a:gd name="connsiteX44" fmla="*/ 4542971 w 4836756"/>
              <a:gd name="connsiteY44" fmla="*/ 3524128 h 6858001"/>
              <a:gd name="connsiteX45" fmla="*/ 4557486 w 4836756"/>
              <a:gd name="connsiteY45" fmla="*/ 3702565 h 6858001"/>
              <a:gd name="connsiteX46" fmla="*/ 4572000 w 4836756"/>
              <a:gd name="connsiteY46" fmla="*/ 3747174 h 6858001"/>
              <a:gd name="connsiteX47" fmla="*/ 4659086 w 4836756"/>
              <a:gd name="connsiteY47" fmla="*/ 3836393 h 6858001"/>
              <a:gd name="connsiteX48" fmla="*/ 4746171 w 4836756"/>
              <a:gd name="connsiteY48" fmla="*/ 3910741 h 6858001"/>
              <a:gd name="connsiteX49" fmla="*/ 4804229 w 4836756"/>
              <a:gd name="connsiteY49" fmla="*/ 4059438 h 6858001"/>
              <a:gd name="connsiteX50" fmla="*/ 4818743 w 4836756"/>
              <a:gd name="connsiteY50" fmla="*/ 4104048 h 6858001"/>
              <a:gd name="connsiteX51" fmla="*/ 4818743 w 4836756"/>
              <a:gd name="connsiteY51" fmla="*/ 4565010 h 6858001"/>
              <a:gd name="connsiteX52" fmla="*/ 4804229 w 4836756"/>
              <a:gd name="connsiteY52" fmla="*/ 4683967 h 6858001"/>
              <a:gd name="connsiteX53" fmla="*/ 4775200 w 4836756"/>
              <a:gd name="connsiteY53" fmla="*/ 4773186 h 6858001"/>
              <a:gd name="connsiteX54" fmla="*/ 4760686 w 4836756"/>
              <a:gd name="connsiteY54" fmla="*/ 4817795 h 6858001"/>
              <a:gd name="connsiteX55" fmla="*/ 4746171 w 4836756"/>
              <a:gd name="connsiteY55" fmla="*/ 4877274 h 6858001"/>
              <a:gd name="connsiteX56" fmla="*/ 4717143 w 4836756"/>
              <a:gd name="connsiteY56" fmla="*/ 4921884 h 6858001"/>
              <a:gd name="connsiteX57" fmla="*/ 4717143 w 4836756"/>
              <a:gd name="connsiteY57" fmla="*/ 5308496 h 6858001"/>
              <a:gd name="connsiteX58" fmla="*/ 4746171 w 4836756"/>
              <a:gd name="connsiteY58" fmla="*/ 5397715 h 6858001"/>
              <a:gd name="connsiteX59" fmla="*/ 4731657 w 4836756"/>
              <a:gd name="connsiteY59" fmla="*/ 5620761 h 6858001"/>
              <a:gd name="connsiteX60" fmla="*/ 4717143 w 4836756"/>
              <a:gd name="connsiteY60" fmla="*/ 5665370 h 6858001"/>
              <a:gd name="connsiteX61" fmla="*/ 4673600 w 4836756"/>
              <a:gd name="connsiteY61" fmla="*/ 5695109 h 6858001"/>
              <a:gd name="connsiteX62" fmla="*/ 4659086 w 4836756"/>
              <a:gd name="connsiteY62" fmla="*/ 5739718 h 6858001"/>
              <a:gd name="connsiteX63" fmla="*/ 4572000 w 4836756"/>
              <a:gd name="connsiteY63" fmla="*/ 5799197 h 6858001"/>
              <a:gd name="connsiteX64" fmla="*/ 4542971 w 4836756"/>
              <a:gd name="connsiteY64" fmla="*/ 5843806 h 6858001"/>
              <a:gd name="connsiteX65" fmla="*/ 4528457 w 4836756"/>
              <a:gd name="connsiteY65" fmla="*/ 5888416 h 6858001"/>
              <a:gd name="connsiteX66" fmla="*/ 4513943 w 4836756"/>
              <a:gd name="connsiteY66" fmla="*/ 6408857 h 6858001"/>
              <a:gd name="connsiteX67" fmla="*/ 4310743 w 4836756"/>
              <a:gd name="connsiteY67" fmla="*/ 6423726 h 6858001"/>
              <a:gd name="connsiteX68" fmla="*/ 4223657 w 4836756"/>
              <a:gd name="connsiteY68" fmla="*/ 6453466 h 6858001"/>
              <a:gd name="connsiteX69" fmla="*/ 4136571 w 4836756"/>
              <a:gd name="connsiteY69" fmla="*/ 6527814 h 6858001"/>
              <a:gd name="connsiteX70" fmla="*/ 4107543 w 4836756"/>
              <a:gd name="connsiteY70" fmla="*/ 6617033 h 6858001"/>
              <a:gd name="connsiteX71" fmla="*/ 4093029 w 4836756"/>
              <a:gd name="connsiteY71" fmla="*/ 6795470 h 6858001"/>
              <a:gd name="connsiteX72" fmla="*/ 4005943 w 4836756"/>
              <a:gd name="connsiteY72" fmla="*/ 6825209 h 6858001"/>
              <a:gd name="connsiteX73" fmla="*/ 3962400 w 4836756"/>
              <a:gd name="connsiteY73" fmla="*/ 6840079 h 6858001"/>
              <a:gd name="connsiteX74" fmla="*/ 3918857 w 4836756"/>
              <a:gd name="connsiteY74" fmla="*/ 6854949 h 6858001"/>
              <a:gd name="connsiteX75" fmla="*/ 3886087 w 4836756"/>
              <a:gd name="connsiteY75" fmla="*/ 6858001 h 6858001"/>
              <a:gd name="connsiteX76" fmla="*/ 0 w 4836756"/>
              <a:gd name="connsiteY7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36756" h="6858001">
                <a:moveTo>
                  <a:pt x="0" y="0"/>
                </a:moveTo>
                <a:lnTo>
                  <a:pt x="3140892" y="0"/>
                </a:lnTo>
                <a:lnTo>
                  <a:pt x="3164114" y="59479"/>
                </a:lnTo>
                <a:cubicBezTo>
                  <a:pt x="3169486" y="74155"/>
                  <a:pt x="3169072" y="91849"/>
                  <a:pt x="3178629" y="104088"/>
                </a:cubicBezTo>
                <a:cubicBezTo>
                  <a:pt x="3189526" y="118043"/>
                  <a:pt x="3207657" y="123915"/>
                  <a:pt x="3222171" y="133828"/>
                </a:cubicBezTo>
                <a:cubicBezTo>
                  <a:pt x="3236718" y="178535"/>
                  <a:pt x="3234453" y="184614"/>
                  <a:pt x="3265714" y="223046"/>
                </a:cubicBezTo>
                <a:cubicBezTo>
                  <a:pt x="3278855" y="239201"/>
                  <a:pt x="3291314" y="257442"/>
                  <a:pt x="3309257" y="267655"/>
                </a:cubicBezTo>
                <a:cubicBezTo>
                  <a:pt x="3336005" y="282879"/>
                  <a:pt x="3367314" y="287482"/>
                  <a:pt x="3396343" y="297395"/>
                </a:cubicBezTo>
                <a:lnTo>
                  <a:pt x="3439886" y="312265"/>
                </a:lnTo>
                <a:lnTo>
                  <a:pt x="3483429" y="327134"/>
                </a:lnTo>
                <a:cubicBezTo>
                  <a:pt x="3493105" y="342003"/>
                  <a:pt x="3505372" y="355413"/>
                  <a:pt x="3512457" y="371743"/>
                </a:cubicBezTo>
                <a:cubicBezTo>
                  <a:pt x="3524884" y="400390"/>
                  <a:pt x="3541486" y="460962"/>
                  <a:pt x="3541486" y="460962"/>
                </a:cubicBezTo>
                <a:cubicBezTo>
                  <a:pt x="3519549" y="550853"/>
                  <a:pt x="3533279" y="501054"/>
                  <a:pt x="3497943" y="609660"/>
                </a:cubicBezTo>
                <a:lnTo>
                  <a:pt x="3483429" y="654269"/>
                </a:lnTo>
                <a:cubicBezTo>
                  <a:pt x="3488267" y="674095"/>
                  <a:pt x="3490085" y="694964"/>
                  <a:pt x="3497943" y="713748"/>
                </a:cubicBezTo>
                <a:cubicBezTo>
                  <a:pt x="3510629" y="744075"/>
                  <a:pt x="3547263" y="783115"/>
                  <a:pt x="3570514" y="802966"/>
                </a:cubicBezTo>
                <a:cubicBezTo>
                  <a:pt x="3583915" y="814406"/>
                  <a:pt x="3599543" y="822792"/>
                  <a:pt x="3614057" y="832705"/>
                </a:cubicBezTo>
                <a:cubicBezTo>
                  <a:pt x="3680601" y="934966"/>
                  <a:pt x="3661081" y="888016"/>
                  <a:pt x="3686629" y="966533"/>
                </a:cubicBezTo>
                <a:cubicBezTo>
                  <a:pt x="3691467" y="1030969"/>
                  <a:pt x="3693319" y="1095712"/>
                  <a:pt x="3701143" y="1159839"/>
                </a:cubicBezTo>
                <a:cubicBezTo>
                  <a:pt x="3703041" y="1175392"/>
                  <a:pt x="3714207" y="1188845"/>
                  <a:pt x="3715657" y="1204449"/>
                </a:cubicBezTo>
                <a:cubicBezTo>
                  <a:pt x="3744040" y="1509773"/>
                  <a:pt x="3679209" y="1393791"/>
                  <a:pt x="3759200" y="1516713"/>
                </a:cubicBezTo>
                <a:cubicBezTo>
                  <a:pt x="3764038" y="1536539"/>
                  <a:pt x="3761253" y="1560234"/>
                  <a:pt x="3773714" y="1576192"/>
                </a:cubicBezTo>
                <a:cubicBezTo>
                  <a:pt x="3783271" y="1588432"/>
                  <a:pt x="3804527" y="1582368"/>
                  <a:pt x="3817257" y="1591062"/>
                </a:cubicBezTo>
                <a:cubicBezTo>
                  <a:pt x="3834336" y="1602727"/>
                  <a:pt x="3848198" y="1619072"/>
                  <a:pt x="3860800" y="1635671"/>
                </a:cubicBezTo>
                <a:cubicBezTo>
                  <a:pt x="3882219" y="1663884"/>
                  <a:pt x="3918857" y="1724890"/>
                  <a:pt x="3918857" y="1724890"/>
                </a:cubicBezTo>
                <a:cubicBezTo>
                  <a:pt x="3923695" y="1744715"/>
                  <a:pt x="3925513" y="1765584"/>
                  <a:pt x="3933371" y="1784368"/>
                </a:cubicBezTo>
                <a:cubicBezTo>
                  <a:pt x="3940243" y="1800795"/>
                  <a:pt x="3961240" y="1811146"/>
                  <a:pt x="3962400" y="1828978"/>
                </a:cubicBezTo>
                <a:cubicBezTo>
                  <a:pt x="3966275" y="1888531"/>
                  <a:pt x="3952724" y="1947936"/>
                  <a:pt x="3947886" y="2007415"/>
                </a:cubicBezTo>
                <a:cubicBezTo>
                  <a:pt x="3952724" y="2042111"/>
                  <a:pt x="3952570" y="2077933"/>
                  <a:pt x="3962400" y="2111503"/>
                </a:cubicBezTo>
                <a:cubicBezTo>
                  <a:pt x="3969093" y="2134360"/>
                  <a:pt x="4018775" y="2189659"/>
                  <a:pt x="4034971" y="2200721"/>
                </a:cubicBezTo>
                <a:cubicBezTo>
                  <a:pt x="4047701" y="2209416"/>
                  <a:pt x="4064830" y="2208582"/>
                  <a:pt x="4078514" y="2215591"/>
                </a:cubicBezTo>
                <a:cubicBezTo>
                  <a:pt x="4191052" y="2273239"/>
                  <a:pt x="4056160" y="2222828"/>
                  <a:pt x="4165600" y="2260200"/>
                </a:cubicBezTo>
                <a:cubicBezTo>
                  <a:pt x="4186836" y="2292834"/>
                  <a:pt x="4211380" y="2326554"/>
                  <a:pt x="4223657" y="2364288"/>
                </a:cubicBezTo>
                <a:cubicBezTo>
                  <a:pt x="4231458" y="2388265"/>
                  <a:pt x="4232188" y="2414118"/>
                  <a:pt x="4238171" y="2438637"/>
                </a:cubicBezTo>
                <a:cubicBezTo>
                  <a:pt x="4241882" y="2453844"/>
                  <a:pt x="4247848" y="2468377"/>
                  <a:pt x="4252686" y="2483247"/>
                </a:cubicBezTo>
                <a:cubicBezTo>
                  <a:pt x="4259589" y="2561042"/>
                  <a:pt x="4261265" y="2644345"/>
                  <a:pt x="4281714" y="2721162"/>
                </a:cubicBezTo>
                <a:cubicBezTo>
                  <a:pt x="4289765" y="2751406"/>
                  <a:pt x="4301067" y="2780640"/>
                  <a:pt x="4310743" y="2810380"/>
                </a:cubicBezTo>
                <a:cubicBezTo>
                  <a:pt x="4315581" y="2825250"/>
                  <a:pt x="4316770" y="2841948"/>
                  <a:pt x="4325257" y="2854990"/>
                </a:cubicBezTo>
                <a:cubicBezTo>
                  <a:pt x="4365672" y="2917097"/>
                  <a:pt x="4341951" y="2886962"/>
                  <a:pt x="4397829" y="2944208"/>
                </a:cubicBezTo>
                <a:cubicBezTo>
                  <a:pt x="4431864" y="3048813"/>
                  <a:pt x="4387571" y="2919689"/>
                  <a:pt x="4441371" y="3048297"/>
                </a:cubicBezTo>
                <a:cubicBezTo>
                  <a:pt x="4457636" y="3087179"/>
                  <a:pt x="4458119" y="3110444"/>
                  <a:pt x="4470400" y="3152385"/>
                </a:cubicBezTo>
                <a:cubicBezTo>
                  <a:pt x="4479192" y="3182411"/>
                  <a:pt x="4489753" y="3211864"/>
                  <a:pt x="4499429" y="3241602"/>
                </a:cubicBezTo>
                <a:lnTo>
                  <a:pt x="4513943" y="3286212"/>
                </a:lnTo>
                <a:cubicBezTo>
                  <a:pt x="4518781" y="3330821"/>
                  <a:pt x="4523023" y="3375502"/>
                  <a:pt x="4528457" y="3420040"/>
                </a:cubicBezTo>
                <a:cubicBezTo>
                  <a:pt x="4532700" y="3454817"/>
                  <a:pt x="4539390" y="3489272"/>
                  <a:pt x="4542971" y="3524128"/>
                </a:cubicBezTo>
                <a:cubicBezTo>
                  <a:pt x="4549070" y="3583485"/>
                  <a:pt x="4549786" y="3643403"/>
                  <a:pt x="4557486" y="3702565"/>
                </a:cubicBezTo>
                <a:cubicBezTo>
                  <a:pt x="4559508" y="3718101"/>
                  <a:pt x="4562607" y="3734801"/>
                  <a:pt x="4572000" y="3747174"/>
                </a:cubicBezTo>
                <a:cubicBezTo>
                  <a:pt x="4597204" y="3780372"/>
                  <a:pt x="4630057" y="3806653"/>
                  <a:pt x="4659086" y="3836393"/>
                </a:cubicBezTo>
                <a:cubicBezTo>
                  <a:pt x="4714964" y="3893639"/>
                  <a:pt x="4685550" y="3869337"/>
                  <a:pt x="4746171" y="3910741"/>
                </a:cubicBezTo>
                <a:cubicBezTo>
                  <a:pt x="4788884" y="3998257"/>
                  <a:pt x="4768359" y="3949193"/>
                  <a:pt x="4804229" y="4059438"/>
                </a:cubicBezTo>
                <a:lnTo>
                  <a:pt x="4818743" y="4104048"/>
                </a:lnTo>
                <a:cubicBezTo>
                  <a:pt x="4845260" y="4321386"/>
                  <a:pt x="4840124" y="4225479"/>
                  <a:pt x="4818743" y="4565010"/>
                </a:cubicBezTo>
                <a:cubicBezTo>
                  <a:pt x="4816232" y="4604888"/>
                  <a:pt x="4812402" y="4644893"/>
                  <a:pt x="4804229" y="4683967"/>
                </a:cubicBezTo>
                <a:cubicBezTo>
                  <a:pt x="4797818" y="4714620"/>
                  <a:pt x="4784876" y="4743446"/>
                  <a:pt x="4775200" y="4773186"/>
                </a:cubicBezTo>
                <a:cubicBezTo>
                  <a:pt x="4770362" y="4788055"/>
                  <a:pt x="4764397" y="4802589"/>
                  <a:pt x="4760686" y="4817795"/>
                </a:cubicBezTo>
                <a:cubicBezTo>
                  <a:pt x="4755848" y="4837621"/>
                  <a:pt x="4754029" y="4858490"/>
                  <a:pt x="4746171" y="4877274"/>
                </a:cubicBezTo>
                <a:cubicBezTo>
                  <a:pt x="4739299" y="4893700"/>
                  <a:pt x="4726819" y="4907014"/>
                  <a:pt x="4717143" y="4921884"/>
                </a:cubicBezTo>
                <a:cubicBezTo>
                  <a:pt x="4685942" y="5081709"/>
                  <a:pt x="4688009" y="5039866"/>
                  <a:pt x="4717143" y="5308496"/>
                </a:cubicBezTo>
                <a:cubicBezTo>
                  <a:pt x="4720522" y="5339653"/>
                  <a:pt x="4746171" y="5397715"/>
                  <a:pt x="4746171" y="5397715"/>
                </a:cubicBezTo>
                <a:cubicBezTo>
                  <a:pt x="4741333" y="5472063"/>
                  <a:pt x="4739689" y="5546702"/>
                  <a:pt x="4731657" y="5620761"/>
                </a:cubicBezTo>
                <a:cubicBezTo>
                  <a:pt x="4729967" y="5636339"/>
                  <a:pt x="4726700" y="5653131"/>
                  <a:pt x="4717143" y="5665370"/>
                </a:cubicBezTo>
                <a:cubicBezTo>
                  <a:pt x="4706246" y="5679325"/>
                  <a:pt x="4688114" y="5685196"/>
                  <a:pt x="4673600" y="5695109"/>
                </a:cubicBezTo>
                <a:cubicBezTo>
                  <a:pt x="4668762" y="5709978"/>
                  <a:pt x="4669904" y="5728635"/>
                  <a:pt x="4659086" y="5739718"/>
                </a:cubicBezTo>
                <a:cubicBezTo>
                  <a:pt x="4634416" y="5764992"/>
                  <a:pt x="4572000" y="5799197"/>
                  <a:pt x="4572000" y="5799197"/>
                </a:cubicBezTo>
                <a:cubicBezTo>
                  <a:pt x="4562324" y="5814067"/>
                  <a:pt x="4550772" y="5827822"/>
                  <a:pt x="4542971" y="5843806"/>
                </a:cubicBezTo>
                <a:cubicBezTo>
                  <a:pt x="4536129" y="5857826"/>
                  <a:pt x="4529261" y="5872764"/>
                  <a:pt x="4528457" y="5888416"/>
                </a:cubicBezTo>
                <a:cubicBezTo>
                  <a:pt x="4519554" y="6061727"/>
                  <a:pt x="4579098" y="6248656"/>
                  <a:pt x="4513943" y="6408857"/>
                </a:cubicBezTo>
                <a:cubicBezTo>
                  <a:pt x="4487825" y="6473074"/>
                  <a:pt x="4378476" y="6418770"/>
                  <a:pt x="4310743" y="6423726"/>
                </a:cubicBezTo>
                <a:cubicBezTo>
                  <a:pt x="4281714" y="6433639"/>
                  <a:pt x="4245294" y="6431299"/>
                  <a:pt x="4223657" y="6453466"/>
                </a:cubicBezTo>
                <a:cubicBezTo>
                  <a:pt x="4167779" y="6510712"/>
                  <a:pt x="4197193" y="6486411"/>
                  <a:pt x="4136571" y="6527814"/>
                </a:cubicBezTo>
                <a:cubicBezTo>
                  <a:pt x="4126895" y="6557554"/>
                  <a:pt x="4110084" y="6585793"/>
                  <a:pt x="4107543" y="6617033"/>
                </a:cubicBezTo>
                <a:cubicBezTo>
                  <a:pt x="4102705" y="6676512"/>
                  <a:pt x="4119083" y="6742086"/>
                  <a:pt x="4093029" y="6795470"/>
                </a:cubicBezTo>
                <a:cubicBezTo>
                  <a:pt x="4079345" y="6823509"/>
                  <a:pt x="4034972" y="6815296"/>
                  <a:pt x="4005943" y="6825209"/>
                </a:cubicBezTo>
                <a:lnTo>
                  <a:pt x="3962400" y="6840079"/>
                </a:lnTo>
                <a:cubicBezTo>
                  <a:pt x="3947886" y="6845035"/>
                  <a:pt x="3934094" y="6853530"/>
                  <a:pt x="3918857" y="6854949"/>
                </a:cubicBezTo>
                <a:lnTo>
                  <a:pt x="3886087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8013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1E39-2BEA-4FB4-9BB1-7B45B42D8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2" y="554107"/>
            <a:ext cx="1431693" cy="349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8CDE49-B0AA-44C0-8022-82BA29B51DD8}"/>
              </a:ext>
            </a:extLst>
          </p:cNvPr>
          <p:cNvSpPr txBox="1"/>
          <p:nvPr/>
        </p:nvSpPr>
        <p:spPr>
          <a:xfrm>
            <a:off x="662222" y="3861165"/>
            <a:ext cx="389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28795" algn="l"/>
              </a:tabLst>
            </a:pPr>
            <a:r>
              <a:rPr lang="id-ID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SHOULD YOU EXPECT</a:t>
            </a:r>
            <a:r>
              <a:rPr lang="en-GB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id-ID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  <a:endParaRPr lang="en-US" sz="32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EE2FB9-B355-4509-AE8A-EE8B2F41A346}"/>
              </a:ext>
            </a:extLst>
          </p:cNvPr>
          <p:cNvSpPr/>
          <p:nvPr/>
        </p:nvSpPr>
        <p:spPr>
          <a:xfrm>
            <a:off x="7205498" y="2807148"/>
            <a:ext cx="2500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>
                    <a:lumMod val="75000"/>
                  </a:schemeClr>
                </a:solidFill>
                <a:latin typeface="Product Sans" panose="020B0403030502040203" pitchFamily="34" charset="0"/>
              </a:rPr>
              <a:t>SOUND &amp; WAVEFORMS</a:t>
            </a:r>
            <a:endParaRPr lang="id-ID" sz="1400" dirty="0">
              <a:solidFill>
                <a:schemeClr val="bg2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D0E50-9094-4CFA-BBC9-59CE32B19F85}"/>
              </a:ext>
            </a:extLst>
          </p:cNvPr>
          <p:cNvSpPr/>
          <p:nvPr/>
        </p:nvSpPr>
        <p:spPr>
          <a:xfrm>
            <a:off x="6498280" y="2685102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9D1B023-57F6-48EA-8E57-5B9D9BC760E0}"/>
              </a:ext>
            </a:extLst>
          </p:cNvPr>
          <p:cNvSpPr>
            <a:spLocks noEditPoints="1"/>
          </p:cNvSpPr>
          <p:nvPr/>
        </p:nvSpPr>
        <p:spPr bwMode="auto">
          <a:xfrm>
            <a:off x="6645943" y="2868849"/>
            <a:ext cx="248344" cy="184377"/>
          </a:xfrm>
          <a:custGeom>
            <a:avLst/>
            <a:gdLst>
              <a:gd name="T0" fmla="*/ 17 w 55"/>
              <a:gd name="T1" fmla="*/ 41 h 41"/>
              <a:gd name="T2" fmla="*/ 15 w 55"/>
              <a:gd name="T3" fmla="*/ 40 h 41"/>
              <a:gd name="T4" fmla="*/ 1 w 55"/>
              <a:gd name="T5" fmla="*/ 26 h 41"/>
              <a:gd name="T6" fmla="*/ 1 w 55"/>
              <a:gd name="T7" fmla="*/ 23 h 41"/>
              <a:gd name="T8" fmla="*/ 4 w 55"/>
              <a:gd name="T9" fmla="*/ 23 h 41"/>
              <a:gd name="T10" fmla="*/ 17 w 55"/>
              <a:gd name="T11" fmla="*/ 35 h 41"/>
              <a:gd name="T12" fmla="*/ 51 w 55"/>
              <a:gd name="T13" fmla="*/ 1 h 41"/>
              <a:gd name="T14" fmla="*/ 54 w 55"/>
              <a:gd name="T15" fmla="*/ 1 h 41"/>
              <a:gd name="T16" fmla="*/ 54 w 55"/>
              <a:gd name="T17" fmla="*/ 4 h 41"/>
              <a:gd name="T18" fmla="*/ 18 w 55"/>
              <a:gd name="T19" fmla="*/ 40 h 41"/>
              <a:gd name="T20" fmla="*/ 17 w 55"/>
              <a:gd name="T21" fmla="*/ 41 h 41"/>
              <a:gd name="T22" fmla="*/ 17 w 55"/>
              <a:gd name="T23" fmla="*/ 41 h 41"/>
              <a:gd name="T24" fmla="*/ 17 w 55"/>
              <a:gd name="T2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41">
                <a:moveTo>
                  <a:pt x="17" y="41"/>
                </a:moveTo>
                <a:cubicBezTo>
                  <a:pt x="16" y="41"/>
                  <a:pt x="15" y="41"/>
                  <a:pt x="15" y="40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1" y="23"/>
                </a:cubicBezTo>
                <a:cubicBezTo>
                  <a:pt x="2" y="22"/>
                  <a:pt x="3" y="22"/>
                  <a:pt x="4" y="23"/>
                </a:cubicBezTo>
                <a:cubicBezTo>
                  <a:pt x="17" y="35"/>
                  <a:pt x="17" y="35"/>
                  <a:pt x="17" y="35"/>
                </a:cubicBezTo>
                <a:cubicBezTo>
                  <a:pt x="51" y="1"/>
                  <a:pt x="51" y="1"/>
                  <a:pt x="51" y="1"/>
                </a:cubicBezTo>
                <a:cubicBezTo>
                  <a:pt x="52" y="0"/>
                  <a:pt x="53" y="0"/>
                  <a:pt x="54" y="1"/>
                </a:cubicBezTo>
                <a:cubicBezTo>
                  <a:pt x="55" y="2"/>
                  <a:pt x="55" y="3"/>
                  <a:pt x="54" y="4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1"/>
                  <a:pt x="17" y="41"/>
                  <a:pt x="17" y="41"/>
                </a:cubicBez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 dirty="0">
              <a:latin typeface="Product Sans" panose="020B040303050204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189653-BEF7-4689-A628-4A179FBC60CA}"/>
              </a:ext>
            </a:extLst>
          </p:cNvPr>
          <p:cNvSpPr/>
          <p:nvPr/>
        </p:nvSpPr>
        <p:spPr>
          <a:xfrm>
            <a:off x="7205553" y="3891636"/>
            <a:ext cx="29505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>
                    <a:lumMod val="75000"/>
                  </a:schemeClr>
                </a:solidFill>
                <a:latin typeface="Product Sans" panose="020B0403030502040203" pitchFamily="34" charset="0"/>
              </a:rPr>
              <a:t>AUDIO FEATURES &amp; ITS EXTRACTION</a:t>
            </a:r>
            <a:endParaRPr lang="id-ID" sz="1400" dirty="0">
              <a:solidFill>
                <a:schemeClr val="bg2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7CBFB4-21C1-42CD-9DC0-72D9868B56A6}"/>
              </a:ext>
            </a:extLst>
          </p:cNvPr>
          <p:cNvSpPr/>
          <p:nvPr/>
        </p:nvSpPr>
        <p:spPr>
          <a:xfrm>
            <a:off x="6498280" y="3769591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4F8D2C-A3AC-4992-8423-755F9E60EDAE}"/>
              </a:ext>
            </a:extLst>
          </p:cNvPr>
          <p:cNvSpPr/>
          <p:nvPr/>
        </p:nvSpPr>
        <p:spPr>
          <a:xfrm>
            <a:off x="7205497" y="4950216"/>
            <a:ext cx="2879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AAHO – CNN (Deep Learning Model)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B1CA01-DFF8-444A-AFB8-4731FF16231B}"/>
              </a:ext>
            </a:extLst>
          </p:cNvPr>
          <p:cNvSpPr/>
          <p:nvPr/>
        </p:nvSpPr>
        <p:spPr>
          <a:xfrm>
            <a:off x="6498280" y="4828170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48144B-2BEC-4426-AEF0-A7BB98CFE0B5}"/>
              </a:ext>
            </a:extLst>
          </p:cNvPr>
          <p:cNvSpPr txBox="1"/>
          <p:nvPr/>
        </p:nvSpPr>
        <p:spPr>
          <a:xfrm>
            <a:off x="7205498" y="5196294"/>
            <a:ext cx="4144829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Arslan Analytics Hear Once </a:t>
            </a:r>
            <a:r>
              <a:rPr lang="en-US" sz="1100" b="1" dirty="0">
                <a:solidFill>
                  <a:srgbClr val="8013FE"/>
                </a:solidFill>
                <a:latin typeface="Product Sans" panose="020B0403030502040203" pitchFamily="34" charset="0"/>
              </a:rPr>
              <a:t>(AAHO)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is a custom made convolutional neural network to classify and localize acoustic object in sound waves</a:t>
            </a:r>
            <a:endParaRPr lang="en-US" sz="1051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1C82B2C5-4F5F-4B4C-9961-88326436FE41}"/>
              </a:ext>
            </a:extLst>
          </p:cNvPr>
          <p:cNvSpPr>
            <a:spLocks noEditPoints="1"/>
          </p:cNvSpPr>
          <p:nvPr/>
        </p:nvSpPr>
        <p:spPr bwMode="auto">
          <a:xfrm>
            <a:off x="6642396" y="3953335"/>
            <a:ext cx="248344" cy="184377"/>
          </a:xfrm>
          <a:custGeom>
            <a:avLst/>
            <a:gdLst>
              <a:gd name="T0" fmla="*/ 17 w 55"/>
              <a:gd name="T1" fmla="*/ 41 h 41"/>
              <a:gd name="T2" fmla="*/ 15 w 55"/>
              <a:gd name="T3" fmla="*/ 40 h 41"/>
              <a:gd name="T4" fmla="*/ 1 w 55"/>
              <a:gd name="T5" fmla="*/ 26 h 41"/>
              <a:gd name="T6" fmla="*/ 1 w 55"/>
              <a:gd name="T7" fmla="*/ 23 h 41"/>
              <a:gd name="T8" fmla="*/ 4 w 55"/>
              <a:gd name="T9" fmla="*/ 23 h 41"/>
              <a:gd name="T10" fmla="*/ 17 w 55"/>
              <a:gd name="T11" fmla="*/ 35 h 41"/>
              <a:gd name="T12" fmla="*/ 51 w 55"/>
              <a:gd name="T13" fmla="*/ 1 h 41"/>
              <a:gd name="T14" fmla="*/ 54 w 55"/>
              <a:gd name="T15" fmla="*/ 1 h 41"/>
              <a:gd name="T16" fmla="*/ 54 w 55"/>
              <a:gd name="T17" fmla="*/ 4 h 41"/>
              <a:gd name="T18" fmla="*/ 18 w 55"/>
              <a:gd name="T19" fmla="*/ 40 h 41"/>
              <a:gd name="T20" fmla="*/ 17 w 55"/>
              <a:gd name="T21" fmla="*/ 41 h 41"/>
              <a:gd name="T22" fmla="*/ 17 w 55"/>
              <a:gd name="T23" fmla="*/ 41 h 41"/>
              <a:gd name="T24" fmla="*/ 17 w 55"/>
              <a:gd name="T2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41">
                <a:moveTo>
                  <a:pt x="17" y="41"/>
                </a:moveTo>
                <a:cubicBezTo>
                  <a:pt x="16" y="41"/>
                  <a:pt x="15" y="41"/>
                  <a:pt x="15" y="40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1" y="23"/>
                </a:cubicBezTo>
                <a:cubicBezTo>
                  <a:pt x="2" y="22"/>
                  <a:pt x="3" y="22"/>
                  <a:pt x="4" y="23"/>
                </a:cubicBezTo>
                <a:cubicBezTo>
                  <a:pt x="17" y="35"/>
                  <a:pt x="17" y="35"/>
                  <a:pt x="17" y="35"/>
                </a:cubicBezTo>
                <a:cubicBezTo>
                  <a:pt x="51" y="1"/>
                  <a:pt x="51" y="1"/>
                  <a:pt x="51" y="1"/>
                </a:cubicBezTo>
                <a:cubicBezTo>
                  <a:pt x="52" y="0"/>
                  <a:pt x="53" y="0"/>
                  <a:pt x="54" y="1"/>
                </a:cubicBezTo>
                <a:cubicBezTo>
                  <a:pt x="55" y="2"/>
                  <a:pt x="55" y="3"/>
                  <a:pt x="54" y="4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1"/>
                  <a:pt x="17" y="41"/>
                  <a:pt x="17" y="41"/>
                </a:cubicBez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6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31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AAHO – CNN for Audio Segmentation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6348CA67-A7A0-4BFA-94B4-D83B697E62CE}"/>
              </a:ext>
            </a:extLst>
          </p:cNvPr>
          <p:cNvSpPr txBox="1"/>
          <p:nvPr/>
        </p:nvSpPr>
        <p:spPr>
          <a:xfrm>
            <a:off x="603472" y="1455530"/>
            <a:ext cx="10236163" cy="28366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Training Dataset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Ground Truth Labels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CNN Architecture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Evaluation &amp; Optimization</a:t>
            </a:r>
          </a:p>
          <a:p>
            <a:pPr marL="12065"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pc="-5" dirty="0">
              <a:latin typeface="Arial"/>
              <a:cs typeface="Arial"/>
            </a:endParaRPr>
          </a:p>
          <a:p>
            <a:pPr marL="379095" indent="-367030"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Results</a:t>
            </a:r>
          </a:p>
          <a:p>
            <a:pPr marL="354965" indent="-342900"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endParaRPr lang="en-GB" sz="1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504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32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Training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84A6D9D-6AEF-4D72-9A65-2416327C1CEE}"/>
                  </a:ext>
                </a:extLst>
              </p:cNvPr>
              <p:cNvSpPr txBox="1"/>
              <p:nvPr/>
            </p:nvSpPr>
            <p:spPr>
              <a:xfrm>
                <a:off x="603473" y="1362308"/>
                <a:ext cx="10316699" cy="496623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9095" indent="-367030">
                  <a:lnSpc>
                    <a:spcPct val="100000"/>
                  </a:lnSpc>
                  <a:spcBef>
                    <a:spcPts val="100"/>
                  </a:spcBef>
                  <a:buFont typeface="Wingdings" panose="05000000000000000000" pitchFamily="2" charset="2"/>
                  <a:buChar char="q"/>
                  <a:tabLst>
                    <a:tab pos="379095" algn="l"/>
                    <a:tab pos="379730" algn="l"/>
                  </a:tabLst>
                </a:pPr>
                <a:r>
                  <a:rPr lang="en-US" sz="1800" spc="-5" dirty="0">
                    <a:latin typeface="Arial"/>
                    <a:cs typeface="Arial"/>
                  </a:rPr>
                  <a:t>MuSpeak Music-Speech Detection :</a:t>
                </a:r>
                <a:endParaRPr lang="en-US" sz="1800" dirty="0">
                  <a:latin typeface="Arial"/>
                  <a:cs typeface="Arial"/>
                </a:endParaRP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Total Audio length (23 hours)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Sampling Rate of Audio : 16 KHz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Channels : mono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Length of audio : 8sec 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Length of audio sample : 8 * 16KHz = 128,000 samples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Window length : 400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Hop size : 160</a:t>
                </a:r>
              </a:p>
              <a:p>
                <a:pPr marL="836294" lvl="1" indent="-367665">
                  <a:spcBef>
                    <a:spcPts val="1290"/>
                  </a:spcBef>
                  <a:buFontTx/>
                  <a:buChar char="○"/>
                  <a:tabLst>
                    <a:tab pos="836294" algn="l"/>
                    <a:tab pos="836930" algn="l"/>
                  </a:tabLst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  <a:cs typeface="Arial"/>
                      </a:rPr>
                      <m:t>#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Arial"/>
                      </a:rPr>
                      <m:t>𝑓𝑟𝑎𝑚𝑒𝑠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128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000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 −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400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Arial"/>
                          </a:rPr>
                          <m:t>160</m:t>
                        </m:r>
                      </m:den>
                    </m:f>
                    <m:r>
                      <a:rPr lang="en-GB" sz="1400" b="0" i="0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GB" sz="1400" b="0" i="0" smtClean="0"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  <m:r>
                      <a:rPr lang="en-GB" sz="1400" b="0" i="0" smtClean="0">
                        <a:latin typeface="Cambria Math" panose="02040503050406030204" pitchFamily="18" charset="0"/>
                        <a:cs typeface="Arial"/>
                      </a:rPr>
                      <m:t>⇒</m:t>
                    </m:r>
                    <m:r>
                      <a:rPr lang="en-GB" sz="1400" b="0" i="0" smtClean="0">
                        <a:latin typeface="Cambria Math" panose="02040503050406030204" pitchFamily="18" charset="0"/>
                        <a:cs typeface="Arial"/>
                      </a:rPr>
                      <m:t>801</m:t>
                    </m:r>
                  </m:oMath>
                </a14:m>
                <a:endParaRPr lang="en-US" sz="1400" spc="-5" dirty="0">
                  <a:latin typeface="Arial"/>
                  <a:cs typeface="Arial"/>
                </a:endParaRP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Mel band : 64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Input dimension after Mel spectrogram : (801 , 64)</a:t>
                </a:r>
                <a:endParaRPr lang="ar-AE" sz="1400" spc="-5" dirty="0">
                  <a:latin typeface="Arial"/>
                  <a:cs typeface="Arial"/>
                </a:endParaRPr>
              </a:p>
              <a:p>
                <a:pPr marL="836294" lvl="1" indent="-367665">
                  <a:spcBef>
                    <a:spcPts val="1290"/>
                  </a:spcBef>
                  <a:buFontTx/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80% for training, 20% for validation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endParaRPr sz="1400" spc="-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84A6D9D-6AEF-4D72-9A65-2416327C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3" y="1362308"/>
                <a:ext cx="10316699" cy="4966231"/>
              </a:xfrm>
              <a:prstGeom prst="rect">
                <a:avLst/>
              </a:prstGeom>
              <a:blipFill>
                <a:blip r:embed="rId2"/>
                <a:stretch>
                  <a:fillRect l="-1182"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843814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33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 Truth Labels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84A6D9D-6AEF-4D72-9A65-2416327C1CEE}"/>
              </a:ext>
            </a:extLst>
          </p:cNvPr>
          <p:cNvSpPr txBox="1"/>
          <p:nvPr/>
        </p:nvSpPr>
        <p:spPr>
          <a:xfrm>
            <a:off x="603474" y="1362308"/>
            <a:ext cx="4953948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US" spc="-5" dirty="0">
                <a:latin typeface="Arial"/>
                <a:cs typeface="Arial"/>
              </a:rPr>
              <a:t>Ground-truth label marking</a:t>
            </a:r>
            <a:r>
              <a:rPr lang="en-US" sz="1800" spc="-5" dirty="0">
                <a:latin typeface="Arial"/>
                <a:cs typeface="Arial"/>
              </a:rPr>
              <a:t>:</a:t>
            </a:r>
            <a:endParaRPr lang="en-US" sz="1800" dirty="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US" sz="1400" spc="-5" dirty="0">
                <a:latin typeface="Arial"/>
                <a:cs typeface="Arial"/>
              </a:rPr>
              <a:t>Txt file containing time stamps of event start</a:t>
            </a: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US" sz="1400" spc="-5" dirty="0">
                <a:latin typeface="Arial"/>
                <a:cs typeface="Arial"/>
              </a:rPr>
              <a:t>Example, [ [ 0 , 2.3 , “music”] , [ 4 , 6.3 , “music”] ] 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E7CCA87-2CFC-4428-8665-01A67B05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22" y="1227003"/>
            <a:ext cx="435194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5140"/>
      </p:ext>
    </p:extLst>
  </p:cSld>
  <p:clrMapOvr>
    <a:masterClrMapping/>
  </p:clrMapOvr>
  <p:transition spd="med">
    <p:pull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34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Ground Truth Labels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EBB135B-85A3-4B8F-8F05-F889B0A23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47193"/>
              </p:ext>
            </p:extLst>
          </p:nvPr>
        </p:nvGraphicFramePr>
        <p:xfrm>
          <a:off x="1136343" y="1026878"/>
          <a:ext cx="5131290" cy="5424251"/>
        </p:xfrm>
        <a:graphic>
          <a:graphicData uri="http://schemas.openxmlformats.org/drawingml/2006/table">
            <a:tbl>
              <a:tblPr/>
              <a:tblGrid>
                <a:gridCol w="1232842">
                  <a:extLst>
                    <a:ext uri="{9D8B030D-6E8A-4147-A177-3AD203B41FA5}">
                      <a16:colId xmlns:a16="http://schemas.microsoft.com/office/drawing/2014/main" val="1292685990"/>
                    </a:ext>
                  </a:extLst>
                </a:gridCol>
                <a:gridCol w="932962">
                  <a:extLst>
                    <a:ext uri="{9D8B030D-6E8A-4147-A177-3AD203B41FA5}">
                      <a16:colId xmlns:a16="http://schemas.microsoft.com/office/drawing/2014/main" val="1114603061"/>
                    </a:ext>
                  </a:extLst>
                </a:gridCol>
                <a:gridCol w="1482743">
                  <a:extLst>
                    <a:ext uri="{9D8B030D-6E8A-4147-A177-3AD203B41FA5}">
                      <a16:colId xmlns:a16="http://schemas.microsoft.com/office/drawing/2014/main" val="2499459086"/>
                    </a:ext>
                  </a:extLst>
                </a:gridCol>
                <a:gridCol w="1482743">
                  <a:extLst>
                    <a:ext uri="{9D8B030D-6E8A-4147-A177-3AD203B41FA5}">
                      <a16:colId xmlns:a16="http://schemas.microsoft.com/office/drawing/2014/main" val="2917531912"/>
                    </a:ext>
                  </a:extLst>
                </a:gridCol>
              </a:tblGrid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Layertype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Filters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Shape/Stride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Outputshape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651518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Reshape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801x64x1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48426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3x3/2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401x32x32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171423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401x32x32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82204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401x32x64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668935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3x3/2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201x16x64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331751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201x16x128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837728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201x16x128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223565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201x16x128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01120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3x3/2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101x8x128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0889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101x8x256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611209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101x8x256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86329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101x8x256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82025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3x3/2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51x4x256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78478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51x4x256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448253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877975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30053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92458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26x2x256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270892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Conv2D-dw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3x3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26x2x256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6206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Conv2D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1x1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26x2x128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48783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Reshape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26x256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741421"/>
                  </a:ext>
                </a:extLst>
              </a:tr>
              <a:tr h="235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Conv1D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26x6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9D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686687"/>
                  </a:ext>
                </a:extLst>
              </a:tr>
            </a:tbl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76084BA0-3283-42C7-81FA-F3BCE0B92D7C}"/>
              </a:ext>
            </a:extLst>
          </p:cNvPr>
          <p:cNvSpPr/>
          <p:nvPr/>
        </p:nvSpPr>
        <p:spPr>
          <a:xfrm>
            <a:off x="5069149" y="6195683"/>
            <a:ext cx="887768" cy="382669"/>
          </a:xfrm>
          <a:prstGeom prst="ellipse">
            <a:avLst/>
          </a:prstGeom>
          <a:ln w="28575">
            <a:solidFill>
              <a:srgbClr val="7FCEEC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D529D14E-543B-4BEB-9270-339EB070F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8007" y="2714348"/>
            <a:ext cx="1305016" cy="1340527"/>
          </a:xfrm>
          <a:prstGeom prst="ellipse">
            <a:avLst/>
          </a:prstGeom>
          <a:solidFill>
            <a:srgbClr val="8013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dirty="0">
              <a:solidFill>
                <a:schemeClr val="bg1"/>
              </a:solidFill>
              <a:latin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36F23C8F-469D-4D2A-AA3A-90100A4BA049}"/>
              </a:ext>
            </a:extLst>
          </p:cNvPr>
          <p:cNvSpPr>
            <a:spLocks/>
          </p:cNvSpPr>
          <p:nvPr/>
        </p:nvSpPr>
        <p:spPr bwMode="auto">
          <a:xfrm rot="16200000">
            <a:off x="8496568" y="3030785"/>
            <a:ext cx="1083076" cy="694563"/>
          </a:xfrm>
          <a:custGeom>
            <a:avLst/>
            <a:gdLst>
              <a:gd name="T0" fmla="*/ 0 w 414"/>
              <a:gd name="T1" fmla="*/ 207 h 207"/>
              <a:gd name="T2" fmla="*/ 206 w 414"/>
              <a:gd name="T3" fmla="*/ 0 h 207"/>
              <a:gd name="T4" fmla="*/ 414 w 414"/>
              <a:gd name="T5" fmla="*/ 207 h 207"/>
              <a:gd name="T6" fmla="*/ 0 w 414"/>
              <a:gd name="T7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4" h="207">
                <a:moveTo>
                  <a:pt x="0" y="207"/>
                </a:moveTo>
                <a:lnTo>
                  <a:pt x="206" y="0"/>
                </a:lnTo>
                <a:lnTo>
                  <a:pt x="414" y="207"/>
                </a:lnTo>
                <a:lnTo>
                  <a:pt x="0" y="207"/>
                </a:lnTo>
                <a:close/>
              </a:path>
            </a:pathLst>
          </a:custGeom>
          <a:solidFill>
            <a:srgbClr val="8013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>
              <a:latin typeface="Raleway Light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5411E6-8006-4944-BAFE-4774BBD73127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5956917" y="3420122"/>
            <a:ext cx="2556769" cy="2966896"/>
          </a:xfrm>
          <a:prstGeom prst="line">
            <a:avLst/>
          </a:prstGeom>
          <a:ln w="28575">
            <a:solidFill>
              <a:srgbClr val="7FCEEC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744C8F-33AE-4272-ABE9-F8727D23C9B2}"/>
              </a:ext>
            </a:extLst>
          </p:cNvPr>
          <p:cNvSpPr txBox="1"/>
          <p:nvPr/>
        </p:nvSpPr>
        <p:spPr>
          <a:xfrm>
            <a:off x="9109131" y="2910022"/>
            <a:ext cx="13050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rPr>
              <a:t>Discussed in previous slides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678A8D-4E0C-4A17-92A6-F0B8DC11DC3B}"/>
              </a:ext>
            </a:extLst>
          </p:cNvPr>
          <p:cNvSpPr/>
          <p:nvPr/>
        </p:nvSpPr>
        <p:spPr>
          <a:xfrm>
            <a:off x="5122892" y="1204733"/>
            <a:ext cx="887768" cy="382669"/>
          </a:xfrm>
          <a:prstGeom prst="ellipse">
            <a:avLst/>
          </a:prstGeom>
          <a:ln w="28575">
            <a:solidFill>
              <a:srgbClr val="7FCEEC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6B6076-967C-4EF2-8C94-BC5C7D3A4112}"/>
              </a:ext>
            </a:extLst>
          </p:cNvPr>
          <p:cNvCxnSpPr>
            <a:cxnSpLocks/>
            <a:endCxn id="30" idx="6"/>
          </p:cNvCxnSpPr>
          <p:nvPr/>
        </p:nvCxnSpPr>
        <p:spPr>
          <a:xfrm flipH="1" flipV="1">
            <a:off x="6010660" y="1396068"/>
            <a:ext cx="2503026" cy="1974511"/>
          </a:xfrm>
          <a:prstGeom prst="line">
            <a:avLst/>
          </a:prstGeom>
          <a:ln w="28575">
            <a:solidFill>
              <a:srgbClr val="7FCEEC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08A6F77-6601-4F98-BD00-D4072243EA7D}"/>
              </a:ext>
            </a:extLst>
          </p:cNvPr>
          <p:cNvSpPr txBox="1"/>
          <p:nvPr/>
        </p:nvSpPr>
        <p:spPr>
          <a:xfrm rot="2213539">
            <a:off x="7122797" y="1852128"/>
            <a:ext cx="535724" cy="2539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50" b="1" dirty="0"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</a:t>
            </a:r>
            <a:endParaRPr lang="id-ID" sz="1050" b="1" dirty="0">
              <a:latin typeface="Product Sans" panose="020B040303050204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1E365C-B67D-47A4-8EE6-F977D3ECA5B7}"/>
              </a:ext>
            </a:extLst>
          </p:cNvPr>
          <p:cNvSpPr txBox="1"/>
          <p:nvPr/>
        </p:nvSpPr>
        <p:spPr>
          <a:xfrm rot="18356996">
            <a:off x="7061082" y="5194604"/>
            <a:ext cx="659155" cy="25391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050" b="1" dirty="0">
                <a:latin typeface="Product Sans" panose="020B04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OUTPUT</a:t>
            </a:r>
            <a:endParaRPr lang="id-ID" sz="1050" b="1" dirty="0">
              <a:latin typeface="Product Sans" panose="020B040303050204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80397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4" grpId="0" animBg="1"/>
      <p:bldP spid="29" grpId="0"/>
      <p:bldP spid="30" grpId="0" animBg="1"/>
      <p:bldP spid="37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35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&amp;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84A6D9D-6AEF-4D72-9A65-2416327C1CEE}"/>
                  </a:ext>
                </a:extLst>
              </p:cNvPr>
              <p:cNvSpPr txBox="1"/>
              <p:nvPr/>
            </p:nvSpPr>
            <p:spPr>
              <a:xfrm>
                <a:off x="603474" y="1362308"/>
                <a:ext cx="10316698" cy="105894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79095" indent="-367030">
                  <a:lnSpc>
                    <a:spcPct val="100000"/>
                  </a:lnSpc>
                  <a:spcBef>
                    <a:spcPts val="100"/>
                  </a:spcBef>
                  <a:buFont typeface="Wingdings" panose="05000000000000000000" pitchFamily="2" charset="2"/>
                  <a:buChar char="q"/>
                  <a:tabLst>
                    <a:tab pos="379095" algn="l"/>
                    <a:tab pos="379730" algn="l"/>
                  </a:tabLst>
                </a:pPr>
                <a:r>
                  <a:rPr lang="en-US" spc="-5" dirty="0">
                    <a:latin typeface="Arial"/>
                    <a:cs typeface="Arial"/>
                  </a:rPr>
                  <a:t>Loss Function</a:t>
                </a:r>
                <a:endParaRPr lang="en-US" sz="1800" dirty="0">
                  <a:latin typeface="Arial"/>
                  <a:cs typeface="Arial"/>
                </a:endParaRP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As we modeled the problem as a regression one, we used the sum squared error</a:t>
                </a:r>
              </a:p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Let’s consider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1400" b="0" i="1" spc="-5" smtClean="0"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p>
                        <m:r>
                          <a:rPr lang="en-GB" sz="1400" b="0" i="1" spc="-5" smtClean="0">
                            <a:latin typeface="Cambria Math" panose="02040503050406030204" pitchFamily="18" charset="0"/>
                            <a:cs typeface="Arial"/>
                          </a:rPr>
                          <m:t>^</m:t>
                        </m:r>
                      </m:sup>
                    </m:sSup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1400" spc="-5" dirty="0">
                    <a:latin typeface="Arial"/>
                    <a:cs typeface="Arial"/>
                  </a:rPr>
                  <a:t> are the  prediction and ground-truth respectively </a:t>
                </a:r>
              </a:p>
            </p:txBody>
          </p:sp>
        </mc:Choice>
        <mc:Fallback xmlns=""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784A6D9D-6AEF-4D72-9A65-2416327C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4" y="1362308"/>
                <a:ext cx="10316698" cy="1058944"/>
              </a:xfrm>
              <a:prstGeom prst="rect">
                <a:avLst/>
              </a:prstGeom>
              <a:blipFill>
                <a:blip r:embed="rId2"/>
                <a:stretch>
                  <a:fillRect l="-1182" t="-5747" b="-9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388C6C9A-D084-4BF6-9B8F-F98041B29309}"/>
                  </a:ext>
                </a:extLst>
              </p:cNvPr>
              <p:cNvSpPr txBox="1"/>
              <p:nvPr/>
            </p:nvSpPr>
            <p:spPr>
              <a:xfrm>
                <a:off x="603474" y="2571546"/>
                <a:ext cx="10316698" cy="23307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If</a:t>
                </a:r>
                <a14:m>
                  <m:oMath xmlns:m="http://schemas.openxmlformats.org/officeDocument/2006/math">
                    <m:r>
                      <a:rPr lang="en-GB" sz="1400" b="0" i="0" spc="-5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GB" sz="1400" i="1" spc="-5" dirty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=0  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𝑡h𝑒𝑛</m:t>
                    </m:r>
                  </m:oMath>
                </a14:m>
                <a:r>
                  <a:rPr lang="en-GB" sz="1400" b="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1400" i="1" spc="-5" smtClean="0"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p>
                        <m:r>
                          <a:rPr lang="en-GB" sz="1400" i="1" spc="-5">
                            <a:latin typeface="Cambria Math" panose="02040503050406030204" pitchFamily="18" charset="0"/>
                            <a:cs typeface="Arial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400" b="0" spc="-5" dirty="0">
                    <a:latin typeface="Arial"/>
                    <a:cs typeface="Arial"/>
                  </a:rPr>
                  <a:t> should be 0</a:t>
                </a:r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388C6C9A-D084-4BF6-9B8F-F98041B29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4" y="2571546"/>
                <a:ext cx="10316698" cy="233077"/>
              </a:xfrm>
              <a:prstGeom prst="rect">
                <a:avLst/>
              </a:prstGeom>
              <a:blipFill>
                <a:blip r:embed="rId3"/>
                <a:stretch>
                  <a:fillRect t="-1578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1A298-B645-49D2-B2E4-CAA58E55E853}"/>
                  </a:ext>
                </a:extLst>
              </p:cNvPr>
              <p:cNvSpPr txBox="1"/>
              <p:nvPr/>
            </p:nvSpPr>
            <p:spPr>
              <a:xfrm>
                <a:off x="5761823" y="3667936"/>
                <a:ext cx="1138004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spc="-5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lang="en-GB" i="1" spc="-5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 spc="-5">
                                  <a:latin typeface="Cambria Math" panose="02040503050406030204" pitchFamily="18" charset="0"/>
                                  <a:cs typeface="Arial"/>
                                </a:rPr>
                                <m:t>^</m:t>
                              </m:r>
                            </m:sup>
                          </m:sSup>
                          <m:r>
                            <a:rPr lang="en-GB" i="1" spc="-5" dirty="0"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  <m:r>
                            <a:rPr lang="en-GB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E1A298-B645-49D2-B2E4-CAA58E55E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823" y="3667936"/>
                <a:ext cx="1138004" cy="312650"/>
              </a:xfrm>
              <a:prstGeom prst="rect">
                <a:avLst/>
              </a:prstGeom>
              <a:blipFill>
                <a:blip r:embed="rId4"/>
                <a:stretch>
                  <a:fillRect l="-4278" r="-1604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CF28E-C398-4550-B978-FD0E6410C49B}"/>
                  </a:ext>
                </a:extLst>
              </p:cNvPr>
              <p:cNvSpPr txBox="1"/>
              <p:nvPr/>
            </p:nvSpPr>
            <p:spPr>
              <a:xfrm>
                <a:off x="1525206" y="2553245"/>
                <a:ext cx="2396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3CF28E-C398-4550-B978-FD0E6410C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06" y="2553245"/>
                <a:ext cx="239697" cy="307777"/>
              </a:xfrm>
              <a:prstGeom prst="rect">
                <a:avLst/>
              </a:prstGeom>
              <a:blipFill>
                <a:blip r:embed="rId5"/>
                <a:stretch>
                  <a:fillRect r="-5000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DF2ED-3800-4B9B-B505-CDA801C31666}"/>
                  </a:ext>
                </a:extLst>
              </p:cNvPr>
              <p:cNvSpPr txBox="1"/>
              <p:nvPr/>
            </p:nvSpPr>
            <p:spPr>
              <a:xfrm>
                <a:off x="2437378" y="2542278"/>
                <a:ext cx="322102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pc="-5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400" i="1" spc="-5"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p>
                          <m:r>
                            <a:rPr lang="en-GB" sz="1400" i="1" spc="-5">
                              <a:latin typeface="Cambria Math" panose="02040503050406030204" pitchFamily="18" charset="0"/>
                              <a:cs typeface="Arial"/>
                            </a:rPr>
                            <m:t>^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6FDF2ED-3800-4B9B-B505-CDA801C3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78" y="2542278"/>
                <a:ext cx="322102" cy="312586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538300-5D2C-44BB-9B54-E2841EEA03F1}"/>
                  </a:ext>
                </a:extLst>
              </p:cNvPr>
              <p:cNvSpPr txBox="1"/>
              <p:nvPr/>
            </p:nvSpPr>
            <p:spPr>
              <a:xfrm>
                <a:off x="7327988" y="3242989"/>
                <a:ext cx="3263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(     −     )</m:t>
                          </m:r>
                        </m:e>
                        <m:sup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                      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𝑖𝑓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𝑦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538300-5D2C-44BB-9B54-E2841EEA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88" y="3242989"/>
                <a:ext cx="3263812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41DAE8A7-35EB-48F8-9F79-D8216CACA67B}"/>
                  </a:ext>
                </a:extLst>
              </p:cNvPr>
              <p:cNvSpPr txBox="1"/>
              <p:nvPr/>
            </p:nvSpPr>
            <p:spPr>
              <a:xfrm>
                <a:off x="603474" y="2969660"/>
                <a:ext cx="10316698" cy="23307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836294" lvl="1" indent="-367665">
                  <a:lnSpc>
                    <a:spcPct val="100000"/>
                  </a:lnSpc>
                  <a:spcBef>
                    <a:spcPts val="1290"/>
                  </a:spcBef>
                  <a:buChar char="○"/>
                  <a:tabLst>
                    <a:tab pos="836294" algn="l"/>
                    <a:tab pos="836930" algn="l"/>
                  </a:tabLst>
                </a:pPr>
                <a:r>
                  <a:rPr lang="en-US" sz="1400" spc="-5" dirty="0">
                    <a:latin typeface="Arial"/>
                    <a:cs typeface="Arial"/>
                  </a:rPr>
                  <a:t>If</a:t>
                </a:r>
                <a14:m>
                  <m:oMath xmlns:m="http://schemas.openxmlformats.org/officeDocument/2006/math">
                    <m:r>
                      <a:rPr lang="en-GB" sz="1400" b="0" i="0" spc="-5" dirty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GB" sz="1400" i="1" spc="-5" dirty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=1  </m:t>
                    </m:r>
                    <m:r>
                      <a:rPr lang="en-GB" sz="1400" b="0" i="1" spc="-5" dirty="0" smtClean="0">
                        <a:latin typeface="Cambria Math" panose="02040503050406030204" pitchFamily="18" charset="0"/>
                        <a:cs typeface="Arial"/>
                      </a:rPr>
                      <m:t>𝑡h𝑒𝑛</m:t>
                    </m:r>
                  </m:oMath>
                </a14:m>
                <a:r>
                  <a:rPr lang="en-GB" sz="1400" b="0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GB" sz="1400" i="1" spc="-5"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p>
                        <m:r>
                          <a:rPr lang="en-GB" sz="1400" i="1" spc="-5">
                            <a:latin typeface="Cambria Math" panose="02040503050406030204" pitchFamily="18" charset="0"/>
                            <a:cs typeface="Arial"/>
                          </a:rPr>
                          <m:t>^</m:t>
                        </m:r>
                      </m:sup>
                    </m:sSup>
                  </m:oMath>
                </a14:m>
                <a:r>
                  <a:rPr lang="en-GB" sz="1400" b="0" spc="-5" dirty="0">
                    <a:latin typeface="Arial"/>
                    <a:cs typeface="Arial"/>
                  </a:rPr>
                  <a:t> should be 1</a:t>
                </a:r>
              </a:p>
            </p:txBody>
          </p:sp>
        </mc:Choice>
        <mc:Fallback xmlns="">
          <p:sp>
            <p:nvSpPr>
              <p:cNvPr id="28" name="object 4">
                <a:extLst>
                  <a:ext uri="{FF2B5EF4-FFF2-40B4-BE49-F238E27FC236}">
                    <a16:creationId xmlns:a16="http://schemas.microsoft.com/office/drawing/2014/main" id="{41DAE8A7-35EB-48F8-9F79-D8216CACA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74" y="2969660"/>
                <a:ext cx="10316698" cy="233077"/>
              </a:xfrm>
              <a:prstGeom prst="rect">
                <a:avLst/>
              </a:prstGeom>
              <a:blipFill>
                <a:blip r:embed="rId8"/>
                <a:stretch>
                  <a:fillRect t="-1578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C26F-F258-4EEF-8314-1286443BCDBA}"/>
                  </a:ext>
                </a:extLst>
              </p:cNvPr>
              <p:cNvSpPr txBox="1"/>
              <p:nvPr/>
            </p:nvSpPr>
            <p:spPr>
              <a:xfrm>
                <a:off x="6813591" y="3072625"/>
                <a:ext cx="692497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8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DBC26F-F258-4EEF-8314-1286443BC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591" y="3072625"/>
                <a:ext cx="692497" cy="13542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BC8887-8C1C-42B8-A7CA-14BF2918E6EE}"/>
                  </a:ext>
                </a:extLst>
              </p:cNvPr>
              <p:cNvSpPr txBox="1"/>
              <p:nvPr/>
            </p:nvSpPr>
            <p:spPr>
              <a:xfrm>
                <a:off x="7327988" y="3802094"/>
                <a:ext cx="32638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 (     −      )</m:t>
                          </m:r>
                        </m:e>
                        <m:sup>
                          <m:r>
                            <a:rPr lang="en-GB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                                       </m:t>
                      </m:r>
                    </m:oMath>
                  </m:oMathPara>
                </a14:m>
                <a:endParaRPr lang="en-GB" b="0" spc="-5" dirty="0">
                  <a:cs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BC8887-8C1C-42B8-A7CA-14BF2918E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988" y="3802094"/>
                <a:ext cx="326381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88AEC8-E878-4102-85DE-424E710B603B}"/>
                  </a:ext>
                </a:extLst>
              </p:cNvPr>
              <p:cNvSpPr txBox="1"/>
              <p:nvPr/>
            </p:nvSpPr>
            <p:spPr>
              <a:xfrm>
                <a:off x="1525206" y="2944725"/>
                <a:ext cx="23969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88AEC8-E878-4102-85DE-424E710B6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206" y="2944725"/>
                <a:ext cx="239697" cy="307777"/>
              </a:xfrm>
              <a:prstGeom prst="rect">
                <a:avLst/>
              </a:prstGeom>
              <a:blipFill>
                <a:blip r:embed="rId11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BBE68E-021A-4307-A5E4-F30A8830CE48}"/>
                  </a:ext>
                </a:extLst>
              </p:cNvPr>
              <p:cNvSpPr txBox="1"/>
              <p:nvPr/>
            </p:nvSpPr>
            <p:spPr>
              <a:xfrm>
                <a:off x="2437378" y="2944725"/>
                <a:ext cx="322102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pc="-5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400" i="1" spc="-5">
                              <a:latin typeface="Cambria Math" panose="02040503050406030204" pitchFamily="18" charset="0"/>
                              <a:cs typeface="Arial"/>
                            </a:rPr>
                            <m:t>𝑦</m:t>
                          </m:r>
                        </m:e>
                        <m:sup>
                          <m:r>
                            <a:rPr lang="en-GB" sz="1400" i="1" spc="-5">
                              <a:latin typeface="Cambria Math" panose="02040503050406030204" pitchFamily="18" charset="0"/>
                              <a:cs typeface="Arial"/>
                            </a:rPr>
                            <m:t>^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BBE68E-021A-4307-A5E4-F30A8830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378" y="2944725"/>
                <a:ext cx="322102" cy="312586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5272AF-63C3-439A-BD46-38BCE8729251}"/>
                  </a:ext>
                </a:extLst>
              </p:cNvPr>
              <p:cNvSpPr txBox="1"/>
              <p:nvPr/>
            </p:nvSpPr>
            <p:spPr>
              <a:xfrm>
                <a:off x="1127574" y="3934029"/>
                <a:ext cx="1631906" cy="348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^</m:t>
                              </m:r>
                            </m:sup>
                          </m:sSub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e>
                        <m: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b="0" spc="-5" dirty="0"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5272AF-63C3-439A-BD46-38BCE872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74" y="3934029"/>
                <a:ext cx="1631906" cy="348172"/>
              </a:xfrm>
              <a:prstGeom prst="rect">
                <a:avLst/>
              </a:prstGeom>
              <a:blipFill>
                <a:blip r:embed="rId1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0B7BFA7-12A3-4231-BB9B-C37B1892D54D}"/>
              </a:ext>
            </a:extLst>
          </p:cNvPr>
          <p:cNvSpPr txBox="1"/>
          <p:nvPr/>
        </p:nvSpPr>
        <p:spPr>
          <a:xfrm>
            <a:off x="1400011" y="3414868"/>
            <a:ext cx="729783" cy="381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rgbClr val="00FF00"/>
                </a:solidFill>
                <a:latin typeface="Arial"/>
                <a:cs typeface="Arial"/>
              </a:rPr>
              <a:t>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4AC805-BA13-4A06-9EEF-5E9B8C16BDFC}"/>
                  </a:ext>
                </a:extLst>
              </p:cNvPr>
              <p:cNvSpPr txBox="1"/>
              <p:nvPr/>
            </p:nvSpPr>
            <p:spPr>
              <a:xfrm>
                <a:off x="2562178" y="3987895"/>
                <a:ext cx="26036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𝒔𝒕𝒂𝒓𝒕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𝒑𝒐𝒊𝒏𝒕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𝒓𝒆𝒈𝒓𝒆𝒔𝒔𝒊𝒐𝒏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𝒍𝒐𝒔𝒔</m:t>
                      </m:r>
                    </m:oMath>
                  </m:oMathPara>
                </a14:m>
                <a:endParaRPr lang="en-GB" sz="1600" b="1" spc="-5" dirty="0">
                  <a:cs typeface="Arial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24AC805-BA13-4A06-9EEF-5E9B8C16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78" y="3987895"/>
                <a:ext cx="2603676" cy="338554"/>
              </a:xfrm>
              <a:prstGeom prst="rect">
                <a:avLst/>
              </a:prstGeom>
              <a:blipFill>
                <a:blip r:embed="rId13"/>
                <a:stretch>
                  <a:fillRect r="-9133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0CE49B-2DA3-444C-B898-C922D7B5F9B5}"/>
                  </a:ext>
                </a:extLst>
              </p:cNvPr>
              <p:cNvSpPr txBox="1"/>
              <p:nvPr/>
            </p:nvSpPr>
            <p:spPr>
              <a:xfrm>
                <a:off x="7857698" y="415717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10CE49B-2DA3-444C-B898-C922D7B5F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8" y="4157172"/>
                <a:ext cx="226023" cy="276999"/>
              </a:xfrm>
              <a:prstGeom prst="rect">
                <a:avLst/>
              </a:prstGeom>
              <a:blipFill>
                <a:blip r:embed="rId14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ED77BD-8BD4-4438-99C5-ABEF3252141E}"/>
                  </a:ext>
                </a:extLst>
              </p:cNvPr>
              <p:cNvSpPr txBox="1"/>
              <p:nvPr/>
            </p:nvSpPr>
            <p:spPr>
              <a:xfrm>
                <a:off x="1127574" y="3929220"/>
                <a:ext cx="1631906" cy="348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GB" sz="160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^</m:t>
                              </m:r>
                            </m:sup>
                          </m:sSub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sz="160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e>
                        <m: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b="0" spc="-5" dirty="0">
                  <a:cs typeface="Arial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5ED77BD-8BD4-4438-99C5-ABEF32521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74" y="3929220"/>
                <a:ext cx="1631906" cy="348172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3D905-1709-45B2-92F7-957E01612018}"/>
                  </a:ext>
                </a:extLst>
              </p:cNvPr>
              <p:cNvSpPr txBox="1"/>
              <p:nvPr/>
            </p:nvSpPr>
            <p:spPr>
              <a:xfrm>
                <a:off x="1127574" y="5079093"/>
                <a:ext cx="1631906" cy="348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^</m:t>
                              </m:r>
                            </m:sup>
                          </m:sSub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e>
                        <m: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b="0" spc="-5" dirty="0">
                  <a:cs typeface="Arial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A3D905-1709-45B2-92F7-957E01612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74" y="5079093"/>
                <a:ext cx="1631906" cy="348172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A6F1C210-3BC6-4268-934A-6701D5693C36}"/>
              </a:ext>
            </a:extLst>
          </p:cNvPr>
          <p:cNvSpPr txBox="1"/>
          <p:nvPr/>
        </p:nvSpPr>
        <p:spPr>
          <a:xfrm>
            <a:off x="1400011" y="4559932"/>
            <a:ext cx="729783" cy="381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rgbClr val="00FF00"/>
                </a:solidFill>
                <a:latin typeface="Arial"/>
                <a:cs typeface="Arial"/>
              </a:rPr>
              <a:t>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E504DA-3C8D-4552-8AA8-DA82A3599F94}"/>
                  </a:ext>
                </a:extLst>
              </p:cNvPr>
              <p:cNvSpPr txBox="1"/>
              <p:nvPr/>
            </p:nvSpPr>
            <p:spPr>
              <a:xfrm>
                <a:off x="2562178" y="5132959"/>
                <a:ext cx="26036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𝒆𝒏𝒅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𝒑𝒐𝒊𝒏𝒕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𝒓𝒆𝒈𝒓𝒆𝒔𝒔𝒊𝒐𝒏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sz="1600" b="1" i="1" spc="-5" smtClean="0">
                          <a:latin typeface="Cambria Math" panose="02040503050406030204" pitchFamily="18" charset="0"/>
                          <a:cs typeface="Arial"/>
                        </a:rPr>
                        <m:t>𝒍𝒐𝒔𝒔</m:t>
                      </m:r>
                    </m:oMath>
                  </m:oMathPara>
                </a14:m>
                <a:endParaRPr lang="en-GB" sz="1600" b="1" spc="-5" dirty="0">
                  <a:cs typeface="Arial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7E504DA-3C8D-4552-8AA8-DA82A3599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78" y="5132959"/>
                <a:ext cx="2603676" cy="338554"/>
              </a:xfrm>
              <a:prstGeom prst="rect">
                <a:avLst/>
              </a:prstGeom>
              <a:blipFill>
                <a:blip r:embed="rId17"/>
                <a:stretch>
                  <a:fillRect r="-39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7F0B4-2131-4467-B199-DDA67783D83F}"/>
                  </a:ext>
                </a:extLst>
              </p:cNvPr>
              <p:cNvSpPr txBox="1"/>
              <p:nvPr/>
            </p:nvSpPr>
            <p:spPr>
              <a:xfrm>
                <a:off x="7857698" y="4650749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E7F0B4-2131-4467-B199-DDA67783D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98" y="4650749"/>
                <a:ext cx="226023" cy="276999"/>
              </a:xfrm>
              <a:prstGeom prst="rect">
                <a:avLst/>
              </a:prstGeom>
              <a:blipFill>
                <a:blip r:embed="rId18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240C057-FFDD-4523-9B00-FECE24344860}"/>
                  </a:ext>
                </a:extLst>
              </p:cNvPr>
              <p:cNvSpPr txBox="1"/>
              <p:nvPr/>
            </p:nvSpPr>
            <p:spPr>
              <a:xfrm>
                <a:off x="1127574" y="5074067"/>
                <a:ext cx="1631906" cy="3481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(</m:t>
                          </m:r>
                          <m:sSubSup>
                            <m:sSubSupPr>
                              <m:ctrlPr>
                                <a:rPr lang="en-GB" sz="160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^</m:t>
                              </m:r>
                            </m:sup>
                          </m:sSub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GB" sz="160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b="0" i="1" spc="-5" dirty="0" smtClean="0">
                                  <a:latin typeface="Cambria Math" panose="02040503050406030204" pitchFamily="18" charset="0"/>
                                  <a:cs typeface="Arial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</m:e>
                        <m:sup>
                          <m:r>
                            <a:rPr lang="en-GB" sz="1600" b="0" i="1" spc="-5" dirty="0" smtClean="0"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b="0" spc="-5" dirty="0">
                  <a:cs typeface="Arial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240C057-FFDD-4523-9B00-FECE2434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574" y="5074067"/>
                <a:ext cx="1631906" cy="348172"/>
              </a:xfrm>
              <a:prstGeom prst="rect">
                <a:avLst/>
              </a:prstGeom>
              <a:blipFill>
                <a:blip r:embed="rId1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935CB1-9D76-4EE4-97D3-88006F527303}"/>
                  </a:ext>
                </a:extLst>
              </p:cNvPr>
              <p:cNvSpPr txBox="1"/>
              <p:nvPr/>
            </p:nvSpPr>
            <p:spPr>
              <a:xfrm>
                <a:off x="9448800" y="4317165"/>
                <a:ext cx="1264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𝑖𝑓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 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𝑦</m:t>
                      </m:r>
                      <m:r>
                        <a:rPr lang="en-GB" b="0" i="1" spc="-5" dirty="0" smtClean="0">
                          <a:latin typeface="Cambria Math" panose="02040503050406030204" pitchFamily="18" charset="0"/>
                          <a:cs typeface="Arial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935CB1-9D76-4EE4-97D3-88006F527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4317165"/>
                <a:ext cx="1264920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759459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45951 0.1067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532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0.49635 0.1087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18" y="544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2246 L 0.45951 0.1291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532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49492 0.13079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652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324 L 0.49753 0.06227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94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50105 -0.02477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52" y="-125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15" grpId="0"/>
      <p:bldP spid="15" grpId="1"/>
      <p:bldP spid="21" grpId="0"/>
      <p:bldP spid="21" grpId="1"/>
      <p:bldP spid="23" grpId="0"/>
      <p:bldP spid="28" grpId="0"/>
      <p:bldP spid="29" grpId="0"/>
      <p:bldP spid="31" grpId="0"/>
      <p:bldP spid="32" grpId="0"/>
      <p:bldP spid="32" grpId="1"/>
      <p:bldP spid="33" grpId="0"/>
      <p:bldP spid="33" grpId="1"/>
      <p:bldP spid="40" grpId="0"/>
      <p:bldP spid="44" grpId="0"/>
      <p:bldP spid="45" grpId="0"/>
      <p:bldP spid="46" grpId="0"/>
      <p:bldP spid="55" grpId="0"/>
      <p:bldP spid="55" grpId="1"/>
      <p:bldP spid="56" grpId="0"/>
      <p:bldP spid="57" grpId="0"/>
      <p:bldP spid="58" grpId="0"/>
      <p:bldP spid="59" grpId="0"/>
      <p:bldP spid="60" grpId="0"/>
      <p:bldP spid="60" grpId="1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4</a:t>
            </a:fld>
            <a:endParaRPr lang="id-ID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4DAA51F-3BF1-40CB-BE72-8DAA717C0250}"/>
              </a:ext>
            </a:extLst>
          </p:cNvPr>
          <p:cNvSpPr/>
          <p:nvPr/>
        </p:nvSpPr>
        <p:spPr>
          <a:xfrm>
            <a:off x="1214731" y="1844205"/>
            <a:ext cx="9607148" cy="3482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Sound wave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D7644467-CB19-42EA-994C-9422E2DAA947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35445"/>
      </p:ext>
    </p:extLst>
  </p:cSld>
  <p:clrMapOvr>
    <a:masterClrMapping/>
  </p:clrMapOvr>
  <p:transition spd="med">
    <p:pull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5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Waveform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DF3B25B-F223-4964-9620-0336B8E9DD29}"/>
              </a:ext>
            </a:extLst>
          </p:cNvPr>
          <p:cNvSpPr/>
          <p:nvPr/>
        </p:nvSpPr>
        <p:spPr>
          <a:xfrm>
            <a:off x="4105871" y="2457546"/>
            <a:ext cx="7031114" cy="304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84A6D9D-6AEF-4D72-9A65-2416327C1CEE}"/>
              </a:ext>
            </a:extLst>
          </p:cNvPr>
          <p:cNvSpPr txBox="1"/>
          <p:nvPr/>
        </p:nvSpPr>
        <p:spPr>
          <a:xfrm>
            <a:off x="603473" y="1930479"/>
            <a:ext cx="3731895" cy="105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sz="1800" spc="-5" dirty="0">
                <a:latin typeface="Arial"/>
                <a:cs typeface="Arial"/>
              </a:rPr>
              <a:t>Carries </a:t>
            </a:r>
            <a:r>
              <a:rPr sz="1800" dirty="0">
                <a:latin typeface="Arial"/>
                <a:cs typeface="Arial"/>
              </a:rPr>
              <a:t>multifactorial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information:</a:t>
            </a:r>
            <a:endParaRPr sz="1800" dirty="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"/>
                <a:cs typeface="Arial"/>
              </a:rPr>
              <a:t>Frequency</a:t>
            </a: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latin typeface="Arial"/>
                <a:cs typeface="Arial"/>
              </a:rPr>
              <a:t>Intensity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45B3B6F-C198-4844-BCDF-791B40581BEA}"/>
              </a:ext>
            </a:extLst>
          </p:cNvPr>
          <p:cNvSpPr txBox="1"/>
          <p:nvPr/>
        </p:nvSpPr>
        <p:spPr>
          <a:xfrm>
            <a:off x="603473" y="4043531"/>
            <a:ext cx="3000861" cy="1915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GB" sz="1800" spc="-5" dirty="0">
                <a:latin typeface="Arial"/>
                <a:cs typeface="Arial"/>
              </a:rPr>
              <a:t>Sample rate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US" sz="1400" spc="-5" dirty="0">
                <a:latin typeface="Arial"/>
                <a:cs typeface="Arial"/>
              </a:rPr>
              <a:t>Number of samples of audio recorded every second</a:t>
            </a:r>
          </a:p>
          <a:p>
            <a:pPr marL="836294" lvl="1" indent="-367665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US" sz="1400" spc="-5" dirty="0">
                <a:latin typeface="Arial"/>
                <a:cs typeface="Arial"/>
              </a:rPr>
              <a:t>A common audio sample rate for music is 44,100 samples per second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840170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35617" y="993949"/>
            <a:ext cx="406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8013F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CONTENT</a:t>
            </a:r>
            <a:endParaRPr lang="en-US" sz="2800" b="1" dirty="0">
              <a:solidFill>
                <a:srgbClr val="8013F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-1" y="-1"/>
            <a:ext cx="5646057" cy="6858001"/>
          </a:xfrm>
          <a:custGeom>
            <a:avLst/>
            <a:gdLst>
              <a:gd name="connsiteX0" fmla="*/ 0 w 4836756"/>
              <a:gd name="connsiteY0" fmla="*/ 0 h 6858001"/>
              <a:gd name="connsiteX1" fmla="*/ 3140892 w 4836756"/>
              <a:gd name="connsiteY1" fmla="*/ 0 h 6858001"/>
              <a:gd name="connsiteX2" fmla="*/ 3164114 w 4836756"/>
              <a:gd name="connsiteY2" fmla="*/ 59479 h 6858001"/>
              <a:gd name="connsiteX3" fmla="*/ 3178629 w 4836756"/>
              <a:gd name="connsiteY3" fmla="*/ 104088 h 6858001"/>
              <a:gd name="connsiteX4" fmla="*/ 3222171 w 4836756"/>
              <a:gd name="connsiteY4" fmla="*/ 133828 h 6858001"/>
              <a:gd name="connsiteX5" fmla="*/ 3265714 w 4836756"/>
              <a:gd name="connsiteY5" fmla="*/ 223046 h 6858001"/>
              <a:gd name="connsiteX6" fmla="*/ 3309257 w 4836756"/>
              <a:gd name="connsiteY6" fmla="*/ 267655 h 6858001"/>
              <a:gd name="connsiteX7" fmla="*/ 3396343 w 4836756"/>
              <a:gd name="connsiteY7" fmla="*/ 297395 h 6858001"/>
              <a:gd name="connsiteX8" fmla="*/ 3439886 w 4836756"/>
              <a:gd name="connsiteY8" fmla="*/ 312265 h 6858001"/>
              <a:gd name="connsiteX9" fmla="*/ 3483429 w 4836756"/>
              <a:gd name="connsiteY9" fmla="*/ 327134 h 6858001"/>
              <a:gd name="connsiteX10" fmla="*/ 3512457 w 4836756"/>
              <a:gd name="connsiteY10" fmla="*/ 371743 h 6858001"/>
              <a:gd name="connsiteX11" fmla="*/ 3541486 w 4836756"/>
              <a:gd name="connsiteY11" fmla="*/ 460962 h 6858001"/>
              <a:gd name="connsiteX12" fmla="*/ 3497943 w 4836756"/>
              <a:gd name="connsiteY12" fmla="*/ 609660 h 6858001"/>
              <a:gd name="connsiteX13" fmla="*/ 3483429 w 4836756"/>
              <a:gd name="connsiteY13" fmla="*/ 654269 h 6858001"/>
              <a:gd name="connsiteX14" fmla="*/ 3497943 w 4836756"/>
              <a:gd name="connsiteY14" fmla="*/ 713748 h 6858001"/>
              <a:gd name="connsiteX15" fmla="*/ 3570514 w 4836756"/>
              <a:gd name="connsiteY15" fmla="*/ 802966 h 6858001"/>
              <a:gd name="connsiteX16" fmla="*/ 3614057 w 4836756"/>
              <a:gd name="connsiteY16" fmla="*/ 832705 h 6858001"/>
              <a:gd name="connsiteX17" fmla="*/ 3686629 w 4836756"/>
              <a:gd name="connsiteY17" fmla="*/ 966533 h 6858001"/>
              <a:gd name="connsiteX18" fmla="*/ 3701143 w 4836756"/>
              <a:gd name="connsiteY18" fmla="*/ 1159839 h 6858001"/>
              <a:gd name="connsiteX19" fmla="*/ 3715657 w 4836756"/>
              <a:gd name="connsiteY19" fmla="*/ 1204449 h 6858001"/>
              <a:gd name="connsiteX20" fmla="*/ 3759200 w 4836756"/>
              <a:gd name="connsiteY20" fmla="*/ 1516713 h 6858001"/>
              <a:gd name="connsiteX21" fmla="*/ 3773714 w 4836756"/>
              <a:gd name="connsiteY21" fmla="*/ 1576192 h 6858001"/>
              <a:gd name="connsiteX22" fmla="*/ 3817257 w 4836756"/>
              <a:gd name="connsiteY22" fmla="*/ 1591062 h 6858001"/>
              <a:gd name="connsiteX23" fmla="*/ 3860800 w 4836756"/>
              <a:gd name="connsiteY23" fmla="*/ 1635671 h 6858001"/>
              <a:gd name="connsiteX24" fmla="*/ 3918857 w 4836756"/>
              <a:gd name="connsiteY24" fmla="*/ 1724890 h 6858001"/>
              <a:gd name="connsiteX25" fmla="*/ 3933371 w 4836756"/>
              <a:gd name="connsiteY25" fmla="*/ 1784368 h 6858001"/>
              <a:gd name="connsiteX26" fmla="*/ 3962400 w 4836756"/>
              <a:gd name="connsiteY26" fmla="*/ 1828978 h 6858001"/>
              <a:gd name="connsiteX27" fmla="*/ 3947886 w 4836756"/>
              <a:gd name="connsiteY27" fmla="*/ 2007415 h 6858001"/>
              <a:gd name="connsiteX28" fmla="*/ 3962400 w 4836756"/>
              <a:gd name="connsiteY28" fmla="*/ 2111503 h 6858001"/>
              <a:gd name="connsiteX29" fmla="*/ 4034971 w 4836756"/>
              <a:gd name="connsiteY29" fmla="*/ 2200721 h 6858001"/>
              <a:gd name="connsiteX30" fmla="*/ 4078514 w 4836756"/>
              <a:gd name="connsiteY30" fmla="*/ 2215591 h 6858001"/>
              <a:gd name="connsiteX31" fmla="*/ 4165600 w 4836756"/>
              <a:gd name="connsiteY31" fmla="*/ 2260200 h 6858001"/>
              <a:gd name="connsiteX32" fmla="*/ 4223657 w 4836756"/>
              <a:gd name="connsiteY32" fmla="*/ 2364288 h 6858001"/>
              <a:gd name="connsiteX33" fmla="*/ 4238171 w 4836756"/>
              <a:gd name="connsiteY33" fmla="*/ 2438637 h 6858001"/>
              <a:gd name="connsiteX34" fmla="*/ 4252686 w 4836756"/>
              <a:gd name="connsiteY34" fmla="*/ 2483247 h 6858001"/>
              <a:gd name="connsiteX35" fmla="*/ 4281714 w 4836756"/>
              <a:gd name="connsiteY35" fmla="*/ 2721162 h 6858001"/>
              <a:gd name="connsiteX36" fmla="*/ 4310743 w 4836756"/>
              <a:gd name="connsiteY36" fmla="*/ 2810380 h 6858001"/>
              <a:gd name="connsiteX37" fmla="*/ 4325257 w 4836756"/>
              <a:gd name="connsiteY37" fmla="*/ 2854990 h 6858001"/>
              <a:gd name="connsiteX38" fmla="*/ 4397829 w 4836756"/>
              <a:gd name="connsiteY38" fmla="*/ 2944208 h 6858001"/>
              <a:gd name="connsiteX39" fmla="*/ 4441371 w 4836756"/>
              <a:gd name="connsiteY39" fmla="*/ 3048297 h 6858001"/>
              <a:gd name="connsiteX40" fmla="*/ 4470400 w 4836756"/>
              <a:gd name="connsiteY40" fmla="*/ 3152385 h 6858001"/>
              <a:gd name="connsiteX41" fmla="*/ 4499429 w 4836756"/>
              <a:gd name="connsiteY41" fmla="*/ 3241602 h 6858001"/>
              <a:gd name="connsiteX42" fmla="*/ 4513943 w 4836756"/>
              <a:gd name="connsiteY42" fmla="*/ 3286212 h 6858001"/>
              <a:gd name="connsiteX43" fmla="*/ 4528457 w 4836756"/>
              <a:gd name="connsiteY43" fmla="*/ 3420040 h 6858001"/>
              <a:gd name="connsiteX44" fmla="*/ 4542971 w 4836756"/>
              <a:gd name="connsiteY44" fmla="*/ 3524128 h 6858001"/>
              <a:gd name="connsiteX45" fmla="*/ 4557486 w 4836756"/>
              <a:gd name="connsiteY45" fmla="*/ 3702565 h 6858001"/>
              <a:gd name="connsiteX46" fmla="*/ 4572000 w 4836756"/>
              <a:gd name="connsiteY46" fmla="*/ 3747174 h 6858001"/>
              <a:gd name="connsiteX47" fmla="*/ 4659086 w 4836756"/>
              <a:gd name="connsiteY47" fmla="*/ 3836393 h 6858001"/>
              <a:gd name="connsiteX48" fmla="*/ 4746171 w 4836756"/>
              <a:gd name="connsiteY48" fmla="*/ 3910741 h 6858001"/>
              <a:gd name="connsiteX49" fmla="*/ 4804229 w 4836756"/>
              <a:gd name="connsiteY49" fmla="*/ 4059438 h 6858001"/>
              <a:gd name="connsiteX50" fmla="*/ 4818743 w 4836756"/>
              <a:gd name="connsiteY50" fmla="*/ 4104048 h 6858001"/>
              <a:gd name="connsiteX51" fmla="*/ 4818743 w 4836756"/>
              <a:gd name="connsiteY51" fmla="*/ 4565010 h 6858001"/>
              <a:gd name="connsiteX52" fmla="*/ 4804229 w 4836756"/>
              <a:gd name="connsiteY52" fmla="*/ 4683967 h 6858001"/>
              <a:gd name="connsiteX53" fmla="*/ 4775200 w 4836756"/>
              <a:gd name="connsiteY53" fmla="*/ 4773186 h 6858001"/>
              <a:gd name="connsiteX54" fmla="*/ 4760686 w 4836756"/>
              <a:gd name="connsiteY54" fmla="*/ 4817795 h 6858001"/>
              <a:gd name="connsiteX55" fmla="*/ 4746171 w 4836756"/>
              <a:gd name="connsiteY55" fmla="*/ 4877274 h 6858001"/>
              <a:gd name="connsiteX56" fmla="*/ 4717143 w 4836756"/>
              <a:gd name="connsiteY56" fmla="*/ 4921884 h 6858001"/>
              <a:gd name="connsiteX57" fmla="*/ 4717143 w 4836756"/>
              <a:gd name="connsiteY57" fmla="*/ 5308496 h 6858001"/>
              <a:gd name="connsiteX58" fmla="*/ 4746171 w 4836756"/>
              <a:gd name="connsiteY58" fmla="*/ 5397715 h 6858001"/>
              <a:gd name="connsiteX59" fmla="*/ 4731657 w 4836756"/>
              <a:gd name="connsiteY59" fmla="*/ 5620761 h 6858001"/>
              <a:gd name="connsiteX60" fmla="*/ 4717143 w 4836756"/>
              <a:gd name="connsiteY60" fmla="*/ 5665370 h 6858001"/>
              <a:gd name="connsiteX61" fmla="*/ 4673600 w 4836756"/>
              <a:gd name="connsiteY61" fmla="*/ 5695109 h 6858001"/>
              <a:gd name="connsiteX62" fmla="*/ 4659086 w 4836756"/>
              <a:gd name="connsiteY62" fmla="*/ 5739718 h 6858001"/>
              <a:gd name="connsiteX63" fmla="*/ 4572000 w 4836756"/>
              <a:gd name="connsiteY63" fmla="*/ 5799197 h 6858001"/>
              <a:gd name="connsiteX64" fmla="*/ 4542971 w 4836756"/>
              <a:gd name="connsiteY64" fmla="*/ 5843806 h 6858001"/>
              <a:gd name="connsiteX65" fmla="*/ 4528457 w 4836756"/>
              <a:gd name="connsiteY65" fmla="*/ 5888416 h 6858001"/>
              <a:gd name="connsiteX66" fmla="*/ 4513943 w 4836756"/>
              <a:gd name="connsiteY66" fmla="*/ 6408857 h 6858001"/>
              <a:gd name="connsiteX67" fmla="*/ 4310743 w 4836756"/>
              <a:gd name="connsiteY67" fmla="*/ 6423726 h 6858001"/>
              <a:gd name="connsiteX68" fmla="*/ 4223657 w 4836756"/>
              <a:gd name="connsiteY68" fmla="*/ 6453466 h 6858001"/>
              <a:gd name="connsiteX69" fmla="*/ 4136571 w 4836756"/>
              <a:gd name="connsiteY69" fmla="*/ 6527814 h 6858001"/>
              <a:gd name="connsiteX70" fmla="*/ 4107543 w 4836756"/>
              <a:gd name="connsiteY70" fmla="*/ 6617033 h 6858001"/>
              <a:gd name="connsiteX71" fmla="*/ 4093029 w 4836756"/>
              <a:gd name="connsiteY71" fmla="*/ 6795470 h 6858001"/>
              <a:gd name="connsiteX72" fmla="*/ 4005943 w 4836756"/>
              <a:gd name="connsiteY72" fmla="*/ 6825209 h 6858001"/>
              <a:gd name="connsiteX73" fmla="*/ 3962400 w 4836756"/>
              <a:gd name="connsiteY73" fmla="*/ 6840079 h 6858001"/>
              <a:gd name="connsiteX74" fmla="*/ 3918857 w 4836756"/>
              <a:gd name="connsiteY74" fmla="*/ 6854949 h 6858001"/>
              <a:gd name="connsiteX75" fmla="*/ 3886087 w 4836756"/>
              <a:gd name="connsiteY75" fmla="*/ 6858001 h 6858001"/>
              <a:gd name="connsiteX76" fmla="*/ 0 w 4836756"/>
              <a:gd name="connsiteY7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36756" h="6858001">
                <a:moveTo>
                  <a:pt x="0" y="0"/>
                </a:moveTo>
                <a:lnTo>
                  <a:pt x="3140892" y="0"/>
                </a:lnTo>
                <a:lnTo>
                  <a:pt x="3164114" y="59479"/>
                </a:lnTo>
                <a:cubicBezTo>
                  <a:pt x="3169486" y="74155"/>
                  <a:pt x="3169072" y="91849"/>
                  <a:pt x="3178629" y="104088"/>
                </a:cubicBezTo>
                <a:cubicBezTo>
                  <a:pt x="3189526" y="118043"/>
                  <a:pt x="3207657" y="123915"/>
                  <a:pt x="3222171" y="133828"/>
                </a:cubicBezTo>
                <a:cubicBezTo>
                  <a:pt x="3236718" y="178535"/>
                  <a:pt x="3234453" y="184614"/>
                  <a:pt x="3265714" y="223046"/>
                </a:cubicBezTo>
                <a:cubicBezTo>
                  <a:pt x="3278855" y="239201"/>
                  <a:pt x="3291314" y="257442"/>
                  <a:pt x="3309257" y="267655"/>
                </a:cubicBezTo>
                <a:cubicBezTo>
                  <a:pt x="3336005" y="282879"/>
                  <a:pt x="3367314" y="287482"/>
                  <a:pt x="3396343" y="297395"/>
                </a:cubicBezTo>
                <a:lnTo>
                  <a:pt x="3439886" y="312265"/>
                </a:lnTo>
                <a:lnTo>
                  <a:pt x="3483429" y="327134"/>
                </a:lnTo>
                <a:cubicBezTo>
                  <a:pt x="3493105" y="342003"/>
                  <a:pt x="3505372" y="355413"/>
                  <a:pt x="3512457" y="371743"/>
                </a:cubicBezTo>
                <a:cubicBezTo>
                  <a:pt x="3524884" y="400390"/>
                  <a:pt x="3541486" y="460962"/>
                  <a:pt x="3541486" y="460962"/>
                </a:cubicBezTo>
                <a:cubicBezTo>
                  <a:pt x="3519549" y="550853"/>
                  <a:pt x="3533279" y="501054"/>
                  <a:pt x="3497943" y="609660"/>
                </a:cubicBezTo>
                <a:lnTo>
                  <a:pt x="3483429" y="654269"/>
                </a:lnTo>
                <a:cubicBezTo>
                  <a:pt x="3488267" y="674095"/>
                  <a:pt x="3490085" y="694964"/>
                  <a:pt x="3497943" y="713748"/>
                </a:cubicBezTo>
                <a:cubicBezTo>
                  <a:pt x="3510629" y="744075"/>
                  <a:pt x="3547263" y="783115"/>
                  <a:pt x="3570514" y="802966"/>
                </a:cubicBezTo>
                <a:cubicBezTo>
                  <a:pt x="3583915" y="814406"/>
                  <a:pt x="3599543" y="822792"/>
                  <a:pt x="3614057" y="832705"/>
                </a:cubicBezTo>
                <a:cubicBezTo>
                  <a:pt x="3680601" y="934966"/>
                  <a:pt x="3661081" y="888016"/>
                  <a:pt x="3686629" y="966533"/>
                </a:cubicBezTo>
                <a:cubicBezTo>
                  <a:pt x="3691467" y="1030969"/>
                  <a:pt x="3693319" y="1095712"/>
                  <a:pt x="3701143" y="1159839"/>
                </a:cubicBezTo>
                <a:cubicBezTo>
                  <a:pt x="3703041" y="1175392"/>
                  <a:pt x="3714207" y="1188845"/>
                  <a:pt x="3715657" y="1204449"/>
                </a:cubicBezTo>
                <a:cubicBezTo>
                  <a:pt x="3744040" y="1509773"/>
                  <a:pt x="3679209" y="1393791"/>
                  <a:pt x="3759200" y="1516713"/>
                </a:cubicBezTo>
                <a:cubicBezTo>
                  <a:pt x="3764038" y="1536539"/>
                  <a:pt x="3761253" y="1560234"/>
                  <a:pt x="3773714" y="1576192"/>
                </a:cubicBezTo>
                <a:cubicBezTo>
                  <a:pt x="3783271" y="1588432"/>
                  <a:pt x="3804527" y="1582368"/>
                  <a:pt x="3817257" y="1591062"/>
                </a:cubicBezTo>
                <a:cubicBezTo>
                  <a:pt x="3834336" y="1602727"/>
                  <a:pt x="3848198" y="1619072"/>
                  <a:pt x="3860800" y="1635671"/>
                </a:cubicBezTo>
                <a:cubicBezTo>
                  <a:pt x="3882219" y="1663884"/>
                  <a:pt x="3918857" y="1724890"/>
                  <a:pt x="3918857" y="1724890"/>
                </a:cubicBezTo>
                <a:cubicBezTo>
                  <a:pt x="3923695" y="1744715"/>
                  <a:pt x="3925513" y="1765584"/>
                  <a:pt x="3933371" y="1784368"/>
                </a:cubicBezTo>
                <a:cubicBezTo>
                  <a:pt x="3940243" y="1800795"/>
                  <a:pt x="3961240" y="1811146"/>
                  <a:pt x="3962400" y="1828978"/>
                </a:cubicBezTo>
                <a:cubicBezTo>
                  <a:pt x="3966275" y="1888531"/>
                  <a:pt x="3952724" y="1947936"/>
                  <a:pt x="3947886" y="2007415"/>
                </a:cubicBezTo>
                <a:cubicBezTo>
                  <a:pt x="3952724" y="2042111"/>
                  <a:pt x="3952570" y="2077933"/>
                  <a:pt x="3962400" y="2111503"/>
                </a:cubicBezTo>
                <a:cubicBezTo>
                  <a:pt x="3969093" y="2134360"/>
                  <a:pt x="4018775" y="2189659"/>
                  <a:pt x="4034971" y="2200721"/>
                </a:cubicBezTo>
                <a:cubicBezTo>
                  <a:pt x="4047701" y="2209416"/>
                  <a:pt x="4064830" y="2208582"/>
                  <a:pt x="4078514" y="2215591"/>
                </a:cubicBezTo>
                <a:cubicBezTo>
                  <a:pt x="4191052" y="2273239"/>
                  <a:pt x="4056160" y="2222828"/>
                  <a:pt x="4165600" y="2260200"/>
                </a:cubicBezTo>
                <a:cubicBezTo>
                  <a:pt x="4186836" y="2292834"/>
                  <a:pt x="4211380" y="2326554"/>
                  <a:pt x="4223657" y="2364288"/>
                </a:cubicBezTo>
                <a:cubicBezTo>
                  <a:pt x="4231458" y="2388265"/>
                  <a:pt x="4232188" y="2414118"/>
                  <a:pt x="4238171" y="2438637"/>
                </a:cubicBezTo>
                <a:cubicBezTo>
                  <a:pt x="4241882" y="2453844"/>
                  <a:pt x="4247848" y="2468377"/>
                  <a:pt x="4252686" y="2483247"/>
                </a:cubicBezTo>
                <a:cubicBezTo>
                  <a:pt x="4259589" y="2561042"/>
                  <a:pt x="4261265" y="2644345"/>
                  <a:pt x="4281714" y="2721162"/>
                </a:cubicBezTo>
                <a:cubicBezTo>
                  <a:pt x="4289765" y="2751406"/>
                  <a:pt x="4301067" y="2780640"/>
                  <a:pt x="4310743" y="2810380"/>
                </a:cubicBezTo>
                <a:cubicBezTo>
                  <a:pt x="4315581" y="2825250"/>
                  <a:pt x="4316770" y="2841948"/>
                  <a:pt x="4325257" y="2854990"/>
                </a:cubicBezTo>
                <a:cubicBezTo>
                  <a:pt x="4365672" y="2917097"/>
                  <a:pt x="4341951" y="2886962"/>
                  <a:pt x="4397829" y="2944208"/>
                </a:cubicBezTo>
                <a:cubicBezTo>
                  <a:pt x="4431864" y="3048813"/>
                  <a:pt x="4387571" y="2919689"/>
                  <a:pt x="4441371" y="3048297"/>
                </a:cubicBezTo>
                <a:cubicBezTo>
                  <a:pt x="4457636" y="3087179"/>
                  <a:pt x="4458119" y="3110444"/>
                  <a:pt x="4470400" y="3152385"/>
                </a:cubicBezTo>
                <a:cubicBezTo>
                  <a:pt x="4479192" y="3182411"/>
                  <a:pt x="4489753" y="3211864"/>
                  <a:pt x="4499429" y="3241602"/>
                </a:cubicBezTo>
                <a:lnTo>
                  <a:pt x="4513943" y="3286212"/>
                </a:lnTo>
                <a:cubicBezTo>
                  <a:pt x="4518781" y="3330821"/>
                  <a:pt x="4523023" y="3375502"/>
                  <a:pt x="4528457" y="3420040"/>
                </a:cubicBezTo>
                <a:cubicBezTo>
                  <a:pt x="4532700" y="3454817"/>
                  <a:pt x="4539390" y="3489272"/>
                  <a:pt x="4542971" y="3524128"/>
                </a:cubicBezTo>
                <a:cubicBezTo>
                  <a:pt x="4549070" y="3583485"/>
                  <a:pt x="4549786" y="3643403"/>
                  <a:pt x="4557486" y="3702565"/>
                </a:cubicBezTo>
                <a:cubicBezTo>
                  <a:pt x="4559508" y="3718101"/>
                  <a:pt x="4562607" y="3734801"/>
                  <a:pt x="4572000" y="3747174"/>
                </a:cubicBezTo>
                <a:cubicBezTo>
                  <a:pt x="4597204" y="3780372"/>
                  <a:pt x="4630057" y="3806653"/>
                  <a:pt x="4659086" y="3836393"/>
                </a:cubicBezTo>
                <a:cubicBezTo>
                  <a:pt x="4714964" y="3893639"/>
                  <a:pt x="4685550" y="3869337"/>
                  <a:pt x="4746171" y="3910741"/>
                </a:cubicBezTo>
                <a:cubicBezTo>
                  <a:pt x="4788884" y="3998257"/>
                  <a:pt x="4768359" y="3949193"/>
                  <a:pt x="4804229" y="4059438"/>
                </a:cubicBezTo>
                <a:lnTo>
                  <a:pt x="4818743" y="4104048"/>
                </a:lnTo>
                <a:cubicBezTo>
                  <a:pt x="4845260" y="4321386"/>
                  <a:pt x="4840124" y="4225479"/>
                  <a:pt x="4818743" y="4565010"/>
                </a:cubicBezTo>
                <a:cubicBezTo>
                  <a:pt x="4816232" y="4604888"/>
                  <a:pt x="4812402" y="4644893"/>
                  <a:pt x="4804229" y="4683967"/>
                </a:cubicBezTo>
                <a:cubicBezTo>
                  <a:pt x="4797818" y="4714620"/>
                  <a:pt x="4784876" y="4743446"/>
                  <a:pt x="4775200" y="4773186"/>
                </a:cubicBezTo>
                <a:cubicBezTo>
                  <a:pt x="4770362" y="4788055"/>
                  <a:pt x="4764397" y="4802589"/>
                  <a:pt x="4760686" y="4817795"/>
                </a:cubicBezTo>
                <a:cubicBezTo>
                  <a:pt x="4755848" y="4837621"/>
                  <a:pt x="4754029" y="4858490"/>
                  <a:pt x="4746171" y="4877274"/>
                </a:cubicBezTo>
                <a:cubicBezTo>
                  <a:pt x="4739299" y="4893700"/>
                  <a:pt x="4726819" y="4907014"/>
                  <a:pt x="4717143" y="4921884"/>
                </a:cubicBezTo>
                <a:cubicBezTo>
                  <a:pt x="4685942" y="5081709"/>
                  <a:pt x="4688009" y="5039866"/>
                  <a:pt x="4717143" y="5308496"/>
                </a:cubicBezTo>
                <a:cubicBezTo>
                  <a:pt x="4720522" y="5339653"/>
                  <a:pt x="4746171" y="5397715"/>
                  <a:pt x="4746171" y="5397715"/>
                </a:cubicBezTo>
                <a:cubicBezTo>
                  <a:pt x="4741333" y="5472063"/>
                  <a:pt x="4739689" y="5546702"/>
                  <a:pt x="4731657" y="5620761"/>
                </a:cubicBezTo>
                <a:cubicBezTo>
                  <a:pt x="4729967" y="5636339"/>
                  <a:pt x="4726700" y="5653131"/>
                  <a:pt x="4717143" y="5665370"/>
                </a:cubicBezTo>
                <a:cubicBezTo>
                  <a:pt x="4706246" y="5679325"/>
                  <a:pt x="4688114" y="5685196"/>
                  <a:pt x="4673600" y="5695109"/>
                </a:cubicBezTo>
                <a:cubicBezTo>
                  <a:pt x="4668762" y="5709978"/>
                  <a:pt x="4669904" y="5728635"/>
                  <a:pt x="4659086" y="5739718"/>
                </a:cubicBezTo>
                <a:cubicBezTo>
                  <a:pt x="4634416" y="5764992"/>
                  <a:pt x="4572000" y="5799197"/>
                  <a:pt x="4572000" y="5799197"/>
                </a:cubicBezTo>
                <a:cubicBezTo>
                  <a:pt x="4562324" y="5814067"/>
                  <a:pt x="4550772" y="5827822"/>
                  <a:pt x="4542971" y="5843806"/>
                </a:cubicBezTo>
                <a:cubicBezTo>
                  <a:pt x="4536129" y="5857826"/>
                  <a:pt x="4529261" y="5872764"/>
                  <a:pt x="4528457" y="5888416"/>
                </a:cubicBezTo>
                <a:cubicBezTo>
                  <a:pt x="4519554" y="6061727"/>
                  <a:pt x="4579098" y="6248656"/>
                  <a:pt x="4513943" y="6408857"/>
                </a:cubicBezTo>
                <a:cubicBezTo>
                  <a:pt x="4487825" y="6473074"/>
                  <a:pt x="4378476" y="6418770"/>
                  <a:pt x="4310743" y="6423726"/>
                </a:cubicBezTo>
                <a:cubicBezTo>
                  <a:pt x="4281714" y="6433639"/>
                  <a:pt x="4245294" y="6431299"/>
                  <a:pt x="4223657" y="6453466"/>
                </a:cubicBezTo>
                <a:cubicBezTo>
                  <a:pt x="4167779" y="6510712"/>
                  <a:pt x="4197193" y="6486411"/>
                  <a:pt x="4136571" y="6527814"/>
                </a:cubicBezTo>
                <a:cubicBezTo>
                  <a:pt x="4126895" y="6557554"/>
                  <a:pt x="4110084" y="6585793"/>
                  <a:pt x="4107543" y="6617033"/>
                </a:cubicBezTo>
                <a:cubicBezTo>
                  <a:pt x="4102705" y="6676512"/>
                  <a:pt x="4119083" y="6742086"/>
                  <a:pt x="4093029" y="6795470"/>
                </a:cubicBezTo>
                <a:cubicBezTo>
                  <a:pt x="4079345" y="6823509"/>
                  <a:pt x="4034972" y="6815296"/>
                  <a:pt x="4005943" y="6825209"/>
                </a:cubicBezTo>
                <a:lnTo>
                  <a:pt x="3962400" y="6840079"/>
                </a:lnTo>
                <a:cubicBezTo>
                  <a:pt x="3947886" y="6845035"/>
                  <a:pt x="3934094" y="6853530"/>
                  <a:pt x="3918857" y="6854949"/>
                </a:cubicBezTo>
                <a:lnTo>
                  <a:pt x="3886087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8013F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1E39-2BEA-4FB4-9BB1-7B45B42D8C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2" y="554107"/>
            <a:ext cx="1431693" cy="349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8CDE49-B0AA-44C0-8022-82BA29B51DD8}"/>
              </a:ext>
            </a:extLst>
          </p:cNvPr>
          <p:cNvSpPr txBox="1"/>
          <p:nvPr/>
        </p:nvSpPr>
        <p:spPr>
          <a:xfrm>
            <a:off x="662222" y="3861165"/>
            <a:ext cx="38904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228795" algn="l"/>
              </a:tabLst>
            </a:pPr>
            <a:r>
              <a:rPr lang="id-ID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WHAT SHOULD YOU EXPECT</a:t>
            </a:r>
            <a:r>
              <a:rPr lang="en-GB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id-ID" sz="32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  <a:endParaRPr lang="en-US" sz="32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EE2FB9-B355-4509-AE8A-EE8B2F41A346}"/>
              </a:ext>
            </a:extLst>
          </p:cNvPr>
          <p:cNvSpPr/>
          <p:nvPr/>
        </p:nvSpPr>
        <p:spPr>
          <a:xfrm>
            <a:off x="7205498" y="2807148"/>
            <a:ext cx="2500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>
                    <a:lumMod val="75000"/>
                  </a:schemeClr>
                </a:solidFill>
                <a:latin typeface="Product Sans" panose="020B0403030502040203" pitchFamily="34" charset="0"/>
              </a:rPr>
              <a:t>SOUND &amp; WAVEFORMS</a:t>
            </a:r>
            <a:endParaRPr lang="id-ID" sz="1400" dirty="0">
              <a:solidFill>
                <a:schemeClr val="bg2">
                  <a:lumMod val="7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D0E50-9094-4CFA-BBC9-59CE32B19F85}"/>
              </a:ext>
            </a:extLst>
          </p:cNvPr>
          <p:cNvSpPr/>
          <p:nvPr/>
        </p:nvSpPr>
        <p:spPr>
          <a:xfrm>
            <a:off x="6498280" y="2685102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9D1B023-57F6-48EA-8E57-5B9D9BC760E0}"/>
              </a:ext>
            </a:extLst>
          </p:cNvPr>
          <p:cNvSpPr>
            <a:spLocks noEditPoints="1"/>
          </p:cNvSpPr>
          <p:nvPr/>
        </p:nvSpPr>
        <p:spPr bwMode="auto">
          <a:xfrm>
            <a:off x="6645943" y="2868849"/>
            <a:ext cx="248344" cy="184377"/>
          </a:xfrm>
          <a:custGeom>
            <a:avLst/>
            <a:gdLst>
              <a:gd name="T0" fmla="*/ 17 w 55"/>
              <a:gd name="T1" fmla="*/ 41 h 41"/>
              <a:gd name="T2" fmla="*/ 15 w 55"/>
              <a:gd name="T3" fmla="*/ 40 h 41"/>
              <a:gd name="T4" fmla="*/ 1 w 55"/>
              <a:gd name="T5" fmla="*/ 26 h 41"/>
              <a:gd name="T6" fmla="*/ 1 w 55"/>
              <a:gd name="T7" fmla="*/ 23 h 41"/>
              <a:gd name="T8" fmla="*/ 4 w 55"/>
              <a:gd name="T9" fmla="*/ 23 h 41"/>
              <a:gd name="T10" fmla="*/ 17 w 55"/>
              <a:gd name="T11" fmla="*/ 35 h 41"/>
              <a:gd name="T12" fmla="*/ 51 w 55"/>
              <a:gd name="T13" fmla="*/ 1 h 41"/>
              <a:gd name="T14" fmla="*/ 54 w 55"/>
              <a:gd name="T15" fmla="*/ 1 h 41"/>
              <a:gd name="T16" fmla="*/ 54 w 55"/>
              <a:gd name="T17" fmla="*/ 4 h 41"/>
              <a:gd name="T18" fmla="*/ 18 w 55"/>
              <a:gd name="T19" fmla="*/ 40 h 41"/>
              <a:gd name="T20" fmla="*/ 17 w 55"/>
              <a:gd name="T21" fmla="*/ 41 h 41"/>
              <a:gd name="T22" fmla="*/ 17 w 55"/>
              <a:gd name="T23" fmla="*/ 41 h 41"/>
              <a:gd name="T24" fmla="*/ 17 w 55"/>
              <a:gd name="T2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41">
                <a:moveTo>
                  <a:pt x="17" y="41"/>
                </a:moveTo>
                <a:cubicBezTo>
                  <a:pt x="16" y="41"/>
                  <a:pt x="15" y="41"/>
                  <a:pt x="15" y="40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1" y="23"/>
                </a:cubicBezTo>
                <a:cubicBezTo>
                  <a:pt x="2" y="22"/>
                  <a:pt x="3" y="22"/>
                  <a:pt x="4" y="23"/>
                </a:cubicBezTo>
                <a:cubicBezTo>
                  <a:pt x="17" y="35"/>
                  <a:pt x="17" y="35"/>
                  <a:pt x="17" y="35"/>
                </a:cubicBezTo>
                <a:cubicBezTo>
                  <a:pt x="51" y="1"/>
                  <a:pt x="51" y="1"/>
                  <a:pt x="51" y="1"/>
                </a:cubicBezTo>
                <a:cubicBezTo>
                  <a:pt x="52" y="0"/>
                  <a:pt x="53" y="0"/>
                  <a:pt x="54" y="1"/>
                </a:cubicBezTo>
                <a:cubicBezTo>
                  <a:pt x="55" y="2"/>
                  <a:pt x="55" y="3"/>
                  <a:pt x="54" y="4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1"/>
                  <a:pt x="17" y="41"/>
                  <a:pt x="17" y="41"/>
                </a:cubicBez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sz="1351" dirty="0">
              <a:latin typeface="Product Sans" panose="020B040303050204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189653-BEF7-4689-A628-4A179FBC60CA}"/>
              </a:ext>
            </a:extLst>
          </p:cNvPr>
          <p:cNvSpPr/>
          <p:nvPr/>
        </p:nvSpPr>
        <p:spPr>
          <a:xfrm>
            <a:off x="7205553" y="3891636"/>
            <a:ext cx="29505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AUDIO FEATURES &amp; ITS EXTRACTION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37CBFB4-21C1-42CD-9DC0-72D9868B56A6}"/>
              </a:ext>
            </a:extLst>
          </p:cNvPr>
          <p:cNvSpPr/>
          <p:nvPr/>
        </p:nvSpPr>
        <p:spPr>
          <a:xfrm>
            <a:off x="6498280" y="3769591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4F8D2C-A3AC-4992-8423-755F9E60EDAE}"/>
              </a:ext>
            </a:extLst>
          </p:cNvPr>
          <p:cNvSpPr/>
          <p:nvPr/>
        </p:nvSpPr>
        <p:spPr>
          <a:xfrm>
            <a:off x="7205497" y="4950216"/>
            <a:ext cx="28795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roduct Sans" panose="020B0403030502040203" pitchFamily="34" charset="0"/>
              </a:rPr>
              <a:t>AAHO – CNN (Deep Learning Model)</a:t>
            </a:r>
            <a:endParaRPr lang="id-ID" sz="1400" dirty="0">
              <a:latin typeface="Product Sans" panose="020B0403030502040203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B1CA01-DFF8-444A-AFB8-4731FF16231B}"/>
              </a:ext>
            </a:extLst>
          </p:cNvPr>
          <p:cNvSpPr/>
          <p:nvPr/>
        </p:nvSpPr>
        <p:spPr>
          <a:xfrm>
            <a:off x="6498280" y="4828170"/>
            <a:ext cx="559555" cy="555031"/>
          </a:xfrm>
          <a:prstGeom prst="ellipse">
            <a:avLst/>
          </a:prstGeom>
          <a:solidFill>
            <a:srgbClr val="801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48144B-2BEC-4426-AEF0-A7BB98CFE0B5}"/>
              </a:ext>
            </a:extLst>
          </p:cNvPr>
          <p:cNvSpPr txBox="1"/>
          <p:nvPr/>
        </p:nvSpPr>
        <p:spPr>
          <a:xfrm>
            <a:off x="7205498" y="5196294"/>
            <a:ext cx="4144829" cy="57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Arslan Analytics Hear Once </a:t>
            </a:r>
            <a:r>
              <a:rPr lang="en-US" sz="1100" b="1" dirty="0">
                <a:solidFill>
                  <a:srgbClr val="8013FE"/>
                </a:solidFill>
                <a:latin typeface="Product Sans" panose="020B0403030502040203" pitchFamily="34" charset="0"/>
              </a:rPr>
              <a:t>(AAHO)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is a custom made convolutional neural network to classify and localize acoustic object in sound waves</a:t>
            </a:r>
            <a:endParaRPr lang="en-US" sz="1051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6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7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Don’t freak out!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5F44A-6BB8-4682-9285-EE9DA44F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0" y="1626498"/>
            <a:ext cx="435194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object 19">
            <a:extLst>
              <a:ext uri="{FF2B5EF4-FFF2-40B4-BE49-F238E27FC236}">
                <a16:creationId xmlns:a16="http://schemas.microsoft.com/office/drawing/2014/main" id="{6F5B91A4-71D3-43C2-A1C1-D5433A9BA606}"/>
              </a:ext>
            </a:extLst>
          </p:cNvPr>
          <p:cNvGrpSpPr/>
          <p:nvPr/>
        </p:nvGrpSpPr>
        <p:grpSpPr>
          <a:xfrm>
            <a:off x="5091063" y="2588101"/>
            <a:ext cx="707814" cy="286172"/>
            <a:chOff x="2462938" y="2751969"/>
            <a:chExt cx="530861" cy="214629"/>
          </a:xfrm>
        </p:grpSpPr>
        <p:sp>
          <p:nvSpPr>
            <p:cNvPr id="86" name="object 20">
              <a:extLst>
                <a:ext uri="{FF2B5EF4-FFF2-40B4-BE49-F238E27FC236}">
                  <a16:creationId xmlns:a16="http://schemas.microsoft.com/office/drawing/2014/main" id="{D05C88EF-2CAE-4A62-BDE9-87CEFD735A11}"/>
                </a:ext>
              </a:extLst>
            </p:cNvPr>
            <p:cNvSpPr/>
            <p:nvPr/>
          </p:nvSpPr>
          <p:spPr>
            <a:xfrm>
              <a:off x="2462939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423304" y="214199"/>
                  </a:move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sp>
          <p:nvSpPr>
            <p:cNvPr id="87" name="object 21">
              <a:extLst>
                <a:ext uri="{FF2B5EF4-FFF2-40B4-BE49-F238E27FC236}">
                  <a16:creationId xmlns:a16="http://schemas.microsoft.com/office/drawing/2014/main" id="{D3711867-5105-492C-BC98-45161424CB0D}"/>
                </a:ext>
              </a:extLst>
            </p:cNvPr>
            <p:cNvSpPr/>
            <p:nvPr/>
          </p:nvSpPr>
          <p:spPr>
            <a:xfrm>
              <a:off x="2462938" y="2751969"/>
              <a:ext cx="530860" cy="214629"/>
            </a:xfrm>
            <a:custGeom>
              <a:avLst/>
              <a:gdLst/>
              <a:ahLst/>
              <a:cxnLst/>
              <a:rect l="l" t="t" r="r" b="b"/>
              <a:pathLst>
                <a:path w="530860" h="214630">
                  <a:moveTo>
                    <a:pt x="0" y="53549"/>
                  </a:moveTo>
                  <a:lnTo>
                    <a:pt x="423304" y="53549"/>
                  </a:lnTo>
                  <a:lnTo>
                    <a:pt x="423304" y="0"/>
                  </a:lnTo>
                  <a:lnTo>
                    <a:pt x="530403" y="107099"/>
                  </a:lnTo>
                  <a:lnTo>
                    <a:pt x="423304" y="214199"/>
                  </a:lnTo>
                  <a:lnTo>
                    <a:pt x="423304" y="160649"/>
                  </a:lnTo>
                  <a:lnTo>
                    <a:pt x="0" y="160649"/>
                  </a:lnTo>
                  <a:lnTo>
                    <a:pt x="0" y="535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pic>
        <p:nvPicPr>
          <p:cNvPr id="2" name="audio_scale">
            <a:hlinkClick r:id="" action="ppaction://media"/>
            <a:extLst>
              <a:ext uri="{FF2B5EF4-FFF2-40B4-BE49-F238E27FC236}">
                <a16:creationId xmlns:a16="http://schemas.microsoft.com/office/drawing/2014/main" id="{2181221E-DC66-47F9-9099-D82137A4A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1513" y="4779832"/>
            <a:ext cx="487363" cy="4873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90AE58-ADE4-4526-AD68-BA421FF4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39814"/>
            <a:ext cx="5270659" cy="23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F3F08FE-B098-4B1C-9CE6-98CF2393464B}"/>
              </a:ext>
            </a:extLst>
          </p:cNvPr>
          <p:cNvSpPr txBox="1"/>
          <p:nvPr/>
        </p:nvSpPr>
        <p:spPr>
          <a:xfrm>
            <a:off x="5677411" y="4221395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Mel Spectrogram</a:t>
            </a:r>
            <a:endParaRPr lang="id-ID" sz="18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8999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8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DAACD8EB-15AF-4616-B30D-413863811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308" y="2028134"/>
            <a:ext cx="7126677" cy="3443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837CFC-6014-46A4-AEA6-D992E573C0B7}"/>
              </a:ext>
            </a:extLst>
          </p:cNvPr>
          <p:cNvSpPr txBox="1"/>
          <p:nvPr/>
        </p:nvSpPr>
        <p:spPr>
          <a:xfrm>
            <a:off x="9792214" y="5592125"/>
            <a:ext cx="148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3Blue1Brown</a:t>
            </a:r>
            <a:endParaRPr lang="en-US" dirty="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240D69BC-3AF1-4827-85D0-3BF28A9DA34F}"/>
              </a:ext>
            </a:extLst>
          </p:cNvPr>
          <p:cNvSpPr txBox="1"/>
          <p:nvPr/>
        </p:nvSpPr>
        <p:spPr>
          <a:xfrm>
            <a:off x="521900" y="2028134"/>
            <a:ext cx="3304376" cy="2131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  <a:tabLst>
                <a:tab pos="379095" algn="l"/>
                <a:tab pos="379730" algn="l"/>
              </a:tabLst>
            </a:pPr>
            <a:r>
              <a:rPr lang="en-GB" sz="1800" spc="-5" dirty="0">
                <a:latin typeface="Arial"/>
                <a:cs typeface="Arial"/>
              </a:rPr>
              <a:t>Fourier Transform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GB" sz="1400" spc="-5" dirty="0">
                <a:latin typeface="Arial"/>
                <a:cs typeface="Arial"/>
              </a:rPr>
              <a:t>Convert the signal from time domain into frequency domains</a:t>
            </a:r>
            <a:endParaRPr sz="1400" spc="-5" dirty="0">
              <a:latin typeface="Arial"/>
              <a:cs typeface="Arial"/>
            </a:endParaRPr>
          </a:p>
          <a:p>
            <a:pPr marL="836294" lvl="1" indent="-367665" algn="just">
              <a:lnSpc>
                <a:spcPct val="100000"/>
              </a:lnSpc>
              <a:spcBef>
                <a:spcPts val="1290"/>
              </a:spcBef>
              <a:buChar char="○"/>
              <a:tabLst>
                <a:tab pos="836294" algn="l"/>
                <a:tab pos="836930" algn="l"/>
              </a:tabLst>
            </a:pPr>
            <a:r>
              <a:rPr lang="en-GB" sz="1400" spc="-5" dirty="0">
                <a:latin typeface="Arial"/>
                <a:cs typeface="Arial"/>
              </a:rPr>
              <a:t>Sound waves are composed of multiple signals. In frequency domain, we can tell how many frequencies (acoustic waves) are present in the sound</a:t>
            </a:r>
            <a:endParaRPr sz="1400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843836"/>
      </p:ext>
    </p:extLst>
  </p:cSld>
  <p:clrMapOvr>
    <a:masterClrMapping/>
  </p:clrMapOvr>
  <p:transition spd="med">
    <p:pull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798E2-1973-465D-A9C8-E7BF29FCE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7C63746-096E-444B-A8FA-0CF134AA340A}" type="slidenum">
              <a:rPr lang="id-ID" smtClean="0"/>
              <a:pPr/>
              <a:t>9</a:t>
            </a:fld>
            <a:endParaRPr lang="id-ID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2D5B51D-3405-4EE3-9C8A-25C76A82BF17}"/>
              </a:ext>
            </a:extLst>
          </p:cNvPr>
          <p:cNvSpPr txBox="1">
            <a:spLocks/>
          </p:cNvSpPr>
          <p:nvPr/>
        </p:nvSpPr>
        <p:spPr>
          <a:xfrm>
            <a:off x="442001" y="136525"/>
            <a:ext cx="10478171" cy="546017"/>
          </a:xfrm>
          <a:prstGeom prst="rect">
            <a:avLst/>
          </a:prstGeom>
          <a:noFill/>
          <a:ln w="3175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262E33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Intuition Behind Fourier Transform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28803DF-D4FE-410C-87D8-E0A373F40B7C}"/>
              </a:ext>
            </a:extLst>
          </p:cNvPr>
          <p:cNvSpPr txBox="1">
            <a:spLocks/>
          </p:cNvSpPr>
          <p:nvPr/>
        </p:nvSpPr>
        <p:spPr>
          <a:xfrm>
            <a:off x="10920172" y="6451129"/>
            <a:ext cx="433627" cy="2614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63746-096E-444B-A8FA-0CF134AA340A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E33">
                    <a:lumMod val="50000"/>
                    <a:lumOff val="50000"/>
                  </a:srgb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262E33">
                  <a:lumMod val="50000"/>
                  <a:lumOff val="50000"/>
                </a:srgb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61A6146-01E8-4CF2-9497-E1E06A81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593"/>
            <a:ext cx="12192000" cy="546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0739"/>
      </p:ext>
    </p:extLst>
  </p:cSld>
  <p:clrMapOvr>
    <a:masterClrMapping/>
  </p:clrMapOvr>
  <p:transition spd="med">
    <p:pull dir="u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1054</Words>
  <Application>Microsoft Office PowerPoint</Application>
  <PresentationFormat>Widescreen</PresentationFormat>
  <Paragraphs>340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 Gothic</vt:lpstr>
      <vt:lpstr>Courier New</vt:lpstr>
      <vt:lpstr>Lato</vt:lpstr>
      <vt:lpstr>Open Sans Extrabold</vt:lpstr>
      <vt:lpstr>Product Sans</vt:lpstr>
      <vt:lpstr>Raleway Light</vt:lpstr>
      <vt:lpstr>Wingdings</vt:lpstr>
      <vt:lpstr>Wingdings 3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Arslan Ashraf</dc:creator>
  <cp:lastModifiedBy>Arslan Ashraf</cp:lastModifiedBy>
  <cp:revision>5</cp:revision>
  <dcterms:created xsi:type="dcterms:W3CDTF">2021-10-24T12:45:49Z</dcterms:created>
  <dcterms:modified xsi:type="dcterms:W3CDTF">2021-11-21T09:46:01Z</dcterms:modified>
</cp:coreProperties>
</file>